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6" r:id="rId4"/>
    <p:sldId id="267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4A1A3C-DFCC-4E3A-915D-EF9CFBBBBB9D}" v="15" dt="2021-09-28T16:47:01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13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E4BBA-FA00-49C8-ADE3-DF618A142340}" type="doc">
      <dgm:prSet loTypeId="urn:microsoft.com/office/officeart/2005/8/layout/cycle4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65BD884B-1B11-415F-B164-33C7FBA8721E}">
      <dgm:prSet phldrT="[Text]"/>
      <dgm:spPr/>
      <dgm:t>
        <a:bodyPr/>
        <a:lstStyle/>
        <a:p>
          <a:r>
            <a:rPr lang="en-GB" dirty="0" err="1">
              <a:solidFill>
                <a:schemeClr val="tx1"/>
              </a:solidFill>
            </a:rPr>
            <a:t>Mes</a:t>
          </a:r>
          <a:r>
            <a:rPr lang="en-GB" dirty="0">
              <a:solidFill>
                <a:schemeClr val="tx1"/>
              </a:solidFill>
            </a:rPr>
            <a:t> </a:t>
          </a:r>
          <a:r>
            <a:rPr lang="en-GB" dirty="0" err="1">
              <a:solidFill>
                <a:schemeClr val="tx1"/>
              </a:solidFill>
            </a:rPr>
            <a:t>animaux</a:t>
          </a:r>
          <a:endParaRPr lang="en-GB" dirty="0">
            <a:solidFill>
              <a:schemeClr val="tx1"/>
            </a:solidFill>
          </a:endParaRPr>
        </a:p>
        <a:p>
          <a:r>
            <a:rPr lang="en-GB" dirty="0">
              <a:solidFill>
                <a:schemeClr val="tx1"/>
              </a:solidFill>
            </a:rPr>
            <a:t>(my animals)</a:t>
          </a:r>
          <a:r>
            <a:rPr lang="en-GB" dirty="0"/>
            <a:t>	</a:t>
          </a:r>
          <a:endParaRPr lang="fr-FR" dirty="0"/>
        </a:p>
      </dgm:t>
    </dgm:pt>
    <dgm:pt modelId="{F6CD9241-2A7F-4AF8-915E-10CA91CDF7AD}" type="parTrans" cxnId="{A7AC83F4-65C9-4776-B1B5-B602D00519C8}">
      <dgm:prSet/>
      <dgm:spPr/>
      <dgm:t>
        <a:bodyPr/>
        <a:lstStyle/>
        <a:p>
          <a:endParaRPr lang="fr-FR"/>
        </a:p>
      </dgm:t>
    </dgm:pt>
    <dgm:pt modelId="{CAB9A292-1D6D-4352-A729-A6185E1B5C0D}" type="sibTrans" cxnId="{A7AC83F4-65C9-4776-B1B5-B602D00519C8}">
      <dgm:prSet/>
      <dgm:spPr/>
      <dgm:t>
        <a:bodyPr/>
        <a:lstStyle/>
        <a:p>
          <a:endParaRPr lang="fr-FR"/>
        </a:p>
      </dgm:t>
    </dgm:pt>
    <dgm:pt modelId="{6A45B2CE-2AAD-4670-AFA4-4584E9641DCA}">
      <dgm:prSet phldrT="[Text]"/>
      <dgm:spPr/>
      <dgm:t>
        <a:bodyPr/>
        <a:lstStyle/>
        <a:p>
          <a:r>
            <a:rPr lang="en-GB" dirty="0"/>
            <a:t>Curriculum A    2021-22</a:t>
          </a:r>
          <a:endParaRPr lang="fr-FR" dirty="0"/>
        </a:p>
      </dgm:t>
    </dgm:pt>
    <dgm:pt modelId="{1F8E4179-261F-40BB-8502-608AADC3B7A0}" type="parTrans" cxnId="{C5B1DF92-F91A-44A4-BFDB-50D93756ED17}">
      <dgm:prSet/>
      <dgm:spPr/>
      <dgm:t>
        <a:bodyPr/>
        <a:lstStyle/>
        <a:p>
          <a:endParaRPr lang="fr-FR"/>
        </a:p>
      </dgm:t>
    </dgm:pt>
    <dgm:pt modelId="{A35E94C6-DA96-4CAE-8B54-B2EF6A79BE9C}" type="sibTrans" cxnId="{C5B1DF92-F91A-44A4-BFDB-50D93756ED17}">
      <dgm:prSet/>
      <dgm:spPr/>
      <dgm:t>
        <a:bodyPr/>
        <a:lstStyle/>
        <a:p>
          <a:endParaRPr lang="fr-FR"/>
        </a:p>
      </dgm:t>
    </dgm:pt>
    <dgm:pt modelId="{F4371EFC-D97B-4247-B14C-007AF79E72B1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Mon college</a:t>
          </a:r>
        </a:p>
        <a:p>
          <a:r>
            <a:rPr lang="en-GB" dirty="0">
              <a:solidFill>
                <a:schemeClr val="tx1"/>
              </a:solidFill>
            </a:rPr>
            <a:t>(my school)</a:t>
          </a:r>
          <a:endParaRPr lang="fr-FR" dirty="0">
            <a:solidFill>
              <a:schemeClr val="tx1"/>
            </a:solidFill>
          </a:endParaRPr>
        </a:p>
      </dgm:t>
    </dgm:pt>
    <dgm:pt modelId="{1DABF4D8-DE53-46BF-9A69-1BD21842BC9E}" type="parTrans" cxnId="{E02DE9A2-841B-4665-8949-E788F6D0F237}">
      <dgm:prSet/>
      <dgm:spPr/>
      <dgm:t>
        <a:bodyPr/>
        <a:lstStyle/>
        <a:p>
          <a:endParaRPr lang="fr-FR"/>
        </a:p>
      </dgm:t>
    </dgm:pt>
    <dgm:pt modelId="{48BFA859-2785-43E1-852D-8198788E4808}" type="sibTrans" cxnId="{E02DE9A2-841B-4665-8949-E788F6D0F237}">
      <dgm:prSet/>
      <dgm:spPr/>
      <dgm:t>
        <a:bodyPr/>
        <a:lstStyle/>
        <a:p>
          <a:endParaRPr lang="fr-FR"/>
        </a:p>
      </dgm:t>
    </dgm:pt>
    <dgm:pt modelId="{F85782FF-429E-4B33-B8FC-0DD102A7D61B}">
      <dgm:prSet phldrT="[Text]"/>
      <dgm:spPr/>
      <dgm:t>
        <a:bodyPr/>
        <a:lstStyle/>
        <a:p>
          <a:r>
            <a:rPr lang="en-GB" dirty="0"/>
            <a:t>Curriculum B 2022-23</a:t>
          </a:r>
          <a:endParaRPr lang="fr-FR" dirty="0"/>
        </a:p>
      </dgm:t>
    </dgm:pt>
    <dgm:pt modelId="{B8B1C287-4149-4C88-8E8D-D705B816B9B9}" type="parTrans" cxnId="{965150BD-3392-41C1-8E97-6D67D164C20D}">
      <dgm:prSet/>
      <dgm:spPr/>
      <dgm:t>
        <a:bodyPr/>
        <a:lstStyle/>
        <a:p>
          <a:endParaRPr lang="fr-FR"/>
        </a:p>
      </dgm:t>
    </dgm:pt>
    <dgm:pt modelId="{02720BB5-A6F7-4A26-AF2A-3DFDE0090DD4}" type="sibTrans" cxnId="{965150BD-3392-41C1-8E97-6D67D164C20D}">
      <dgm:prSet/>
      <dgm:spPr/>
      <dgm:t>
        <a:bodyPr/>
        <a:lstStyle/>
        <a:p>
          <a:endParaRPr lang="fr-FR"/>
        </a:p>
      </dgm:t>
    </dgm:pt>
    <dgm:pt modelId="{86D37F8A-2D89-4A81-BC88-D746B5C22774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Mon corps</a:t>
          </a:r>
        </a:p>
        <a:p>
          <a:r>
            <a:rPr lang="en-GB" dirty="0">
              <a:solidFill>
                <a:schemeClr val="tx1"/>
              </a:solidFill>
            </a:rPr>
            <a:t>(my body)</a:t>
          </a:r>
          <a:endParaRPr lang="fr-FR" dirty="0">
            <a:solidFill>
              <a:schemeClr val="tx1"/>
            </a:solidFill>
          </a:endParaRPr>
        </a:p>
      </dgm:t>
    </dgm:pt>
    <dgm:pt modelId="{3979DB76-A8A6-4562-B74F-7F6AD2A3AEE1}" type="parTrans" cxnId="{3FFEB116-2E8F-4D72-A517-BD3D635A9CA4}">
      <dgm:prSet/>
      <dgm:spPr/>
      <dgm:t>
        <a:bodyPr/>
        <a:lstStyle/>
        <a:p>
          <a:endParaRPr lang="fr-FR"/>
        </a:p>
      </dgm:t>
    </dgm:pt>
    <dgm:pt modelId="{976019FB-142D-429A-AEE7-36B507605C0F}" type="sibTrans" cxnId="{3FFEB116-2E8F-4D72-A517-BD3D635A9CA4}">
      <dgm:prSet/>
      <dgm:spPr/>
      <dgm:t>
        <a:bodyPr/>
        <a:lstStyle/>
        <a:p>
          <a:endParaRPr lang="fr-FR"/>
        </a:p>
      </dgm:t>
    </dgm:pt>
    <dgm:pt modelId="{0A1046A0-B09C-4CC0-9B1A-4B46F24A1C3C}">
      <dgm:prSet phldrT="[Text]"/>
      <dgm:spPr/>
      <dgm:t>
        <a:bodyPr/>
        <a:lstStyle/>
        <a:p>
          <a:r>
            <a:rPr lang="en-GB" dirty="0"/>
            <a:t>Curriculum D 2024-25</a:t>
          </a:r>
          <a:endParaRPr lang="fr-FR" dirty="0"/>
        </a:p>
      </dgm:t>
    </dgm:pt>
    <dgm:pt modelId="{C086C426-6775-46EE-9F00-9231A58CD9F8}" type="parTrans" cxnId="{E2CE07C7-C301-4495-B0EE-B6E1B982139C}">
      <dgm:prSet/>
      <dgm:spPr/>
      <dgm:t>
        <a:bodyPr/>
        <a:lstStyle/>
        <a:p>
          <a:endParaRPr lang="fr-FR"/>
        </a:p>
      </dgm:t>
    </dgm:pt>
    <dgm:pt modelId="{7975282F-ED38-4B74-B075-2E45E1140009}" type="sibTrans" cxnId="{E2CE07C7-C301-4495-B0EE-B6E1B982139C}">
      <dgm:prSet/>
      <dgm:spPr/>
      <dgm:t>
        <a:bodyPr/>
        <a:lstStyle/>
        <a:p>
          <a:endParaRPr lang="fr-FR"/>
        </a:p>
      </dgm:t>
    </dgm:pt>
    <dgm:pt modelId="{82CC9ACF-759D-4EAA-85B2-7A9278C974B1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Au café</a:t>
          </a:r>
        </a:p>
        <a:p>
          <a:r>
            <a:rPr lang="en-GB" dirty="0">
              <a:solidFill>
                <a:schemeClr val="tx1"/>
              </a:solidFill>
            </a:rPr>
            <a:t>(at the café)</a:t>
          </a:r>
          <a:endParaRPr lang="fr-FR" dirty="0">
            <a:solidFill>
              <a:schemeClr val="tx1"/>
            </a:solidFill>
          </a:endParaRPr>
        </a:p>
      </dgm:t>
    </dgm:pt>
    <dgm:pt modelId="{92B95C78-123B-4802-AAE5-371972E41BBF}" type="parTrans" cxnId="{05BAF197-4EF9-4539-9D95-8D42950E0F03}">
      <dgm:prSet/>
      <dgm:spPr/>
      <dgm:t>
        <a:bodyPr/>
        <a:lstStyle/>
        <a:p>
          <a:endParaRPr lang="fr-FR"/>
        </a:p>
      </dgm:t>
    </dgm:pt>
    <dgm:pt modelId="{27D04D6B-46D3-475C-973F-986C3099B678}" type="sibTrans" cxnId="{05BAF197-4EF9-4539-9D95-8D42950E0F03}">
      <dgm:prSet/>
      <dgm:spPr/>
      <dgm:t>
        <a:bodyPr/>
        <a:lstStyle/>
        <a:p>
          <a:endParaRPr lang="fr-FR"/>
        </a:p>
      </dgm:t>
    </dgm:pt>
    <dgm:pt modelId="{12FE039E-77D4-471C-8D36-0C6889D600BB}">
      <dgm:prSet phldrT="[Text]"/>
      <dgm:spPr/>
      <dgm:t>
        <a:bodyPr/>
        <a:lstStyle/>
        <a:p>
          <a:r>
            <a:rPr lang="en-GB" dirty="0"/>
            <a:t>Curriculum C 2023-24</a:t>
          </a:r>
          <a:endParaRPr lang="fr-FR" dirty="0"/>
        </a:p>
      </dgm:t>
    </dgm:pt>
    <dgm:pt modelId="{47949B00-C29D-42DE-80CF-F431EC786D9B}" type="parTrans" cxnId="{55DE1FFB-4ED9-4751-A14D-CB4F410E62CD}">
      <dgm:prSet/>
      <dgm:spPr/>
      <dgm:t>
        <a:bodyPr/>
        <a:lstStyle/>
        <a:p>
          <a:endParaRPr lang="fr-FR"/>
        </a:p>
      </dgm:t>
    </dgm:pt>
    <dgm:pt modelId="{1DE78B4C-7773-4B09-AA2E-03A2E3E9564C}" type="sibTrans" cxnId="{55DE1FFB-4ED9-4751-A14D-CB4F410E62CD}">
      <dgm:prSet/>
      <dgm:spPr/>
      <dgm:t>
        <a:bodyPr/>
        <a:lstStyle/>
        <a:p>
          <a:endParaRPr lang="fr-FR"/>
        </a:p>
      </dgm:t>
    </dgm:pt>
    <dgm:pt modelId="{77B70FA5-0457-48F2-A437-1E177309A5AE}" type="pres">
      <dgm:prSet presAssocID="{284E4BBA-FA00-49C8-ADE3-DF618A14234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2388F42-EE34-4984-AE37-B61CF06602B4}" type="pres">
      <dgm:prSet presAssocID="{284E4BBA-FA00-49C8-ADE3-DF618A142340}" presName="children" presStyleCnt="0"/>
      <dgm:spPr/>
    </dgm:pt>
    <dgm:pt modelId="{E1365CB6-A64F-448E-B887-57EA6DDA3099}" type="pres">
      <dgm:prSet presAssocID="{284E4BBA-FA00-49C8-ADE3-DF618A142340}" presName="child1group" presStyleCnt="0"/>
      <dgm:spPr/>
    </dgm:pt>
    <dgm:pt modelId="{037FC963-2E66-432A-9CB1-58DE862A1ADF}" type="pres">
      <dgm:prSet presAssocID="{284E4BBA-FA00-49C8-ADE3-DF618A142340}" presName="child1" presStyleLbl="bgAcc1" presStyleIdx="0" presStyleCnt="4" custScaleX="122271"/>
      <dgm:spPr/>
    </dgm:pt>
    <dgm:pt modelId="{886605C0-DCFA-4867-8142-8B69D225D77E}" type="pres">
      <dgm:prSet presAssocID="{284E4BBA-FA00-49C8-ADE3-DF618A142340}" presName="child1Text" presStyleLbl="bgAcc1" presStyleIdx="0" presStyleCnt="4">
        <dgm:presLayoutVars>
          <dgm:bulletEnabled val="1"/>
        </dgm:presLayoutVars>
      </dgm:prSet>
      <dgm:spPr/>
    </dgm:pt>
    <dgm:pt modelId="{7D5D76EB-61F6-4AF2-8503-6FC6D25C7FEC}" type="pres">
      <dgm:prSet presAssocID="{284E4BBA-FA00-49C8-ADE3-DF618A142340}" presName="child2group" presStyleCnt="0"/>
      <dgm:spPr/>
    </dgm:pt>
    <dgm:pt modelId="{0B5C064E-52DF-4AFB-AB01-EF38FE175C24}" type="pres">
      <dgm:prSet presAssocID="{284E4BBA-FA00-49C8-ADE3-DF618A142340}" presName="child2" presStyleLbl="bgAcc1" presStyleIdx="1" presStyleCnt="4" custScaleX="130089"/>
      <dgm:spPr/>
    </dgm:pt>
    <dgm:pt modelId="{637879FF-2256-4D16-8405-B872F0368DE2}" type="pres">
      <dgm:prSet presAssocID="{284E4BBA-FA00-49C8-ADE3-DF618A142340}" presName="child2Text" presStyleLbl="bgAcc1" presStyleIdx="1" presStyleCnt="4">
        <dgm:presLayoutVars>
          <dgm:bulletEnabled val="1"/>
        </dgm:presLayoutVars>
      </dgm:prSet>
      <dgm:spPr/>
    </dgm:pt>
    <dgm:pt modelId="{4DAC449C-24C2-400E-A452-3CF43C82B4B1}" type="pres">
      <dgm:prSet presAssocID="{284E4BBA-FA00-49C8-ADE3-DF618A142340}" presName="child3group" presStyleCnt="0"/>
      <dgm:spPr/>
    </dgm:pt>
    <dgm:pt modelId="{693033AF-8100-4164-89A7-6541914E9554}" type="pres">
      <dgm:prSet presAssocID="{284E4BBA-FA00-49C8-ADE3-DF618A142340}" presName="child3" presStyleLbl="bgAcc1" presStyleIdx="2" presStyleCnt="4" custScaleX="133977"/>
      <dgm:spPr/>
    </dgm:pt>
    <dgm:pt modelId="{5A6BA219-BFB3-44A0-BFAC-236372F91708}" type="pres">
      <dgm:prSet presAssocID="{284E4BBA-FA00-49C8-ADE3-DF618A142340}" presName="child3Text" presStyleLbl="bgAcc1" presStyleIdx="2" presStyleCnt="4">
        <dgm:presLayoutVars>
          <dgm:bulletEnabled val="1"/>
        </dgm:presLayoutVars>
      </dgm:prSet>
      <dgm:spPr/>
    </dgm:pt>
    <dgm:pt modelId="{CC721F49-917D-463C-846A-210E155DF509}" type="pres">
      <dgm:prSet presAssocID="{284E4BBA-FA00-49C8-ADE3-DF618A142340}" presName="child4group" presStyleCnt="0"/>
      <dgm:spPr/>
    </dgm:pt>
    <dgm:pt modelId="{A9F260CD-6320-4CF5-BC81-B628FC48DFB1}" type="pres">
      <dgm:prSet presAssocID="{284E4BBA-FA00-49C8-ADE3-DF618A142340}" presName="child4" presStyleLbl="bgAcc1" presStyleIdx="3" presStyleCnt="4" custScaleX="131863"/>
      <dgm:spPr/>
    </dgm:pt>
    <dgm:pt modelId="{CFF20DB2-EE98-4CF1-8D4F-97A47A04E18C}" type="pres">
      <dgm:prSet presAssocID="{284E4BBA-FA00-49C8-ADE3-DF618A142340}" presName="child4Text" presStyleLbl="bgAcc1" presStyleIdx="3" presStyleCnt="4">
        <dgm:presLayoutVars>
          <dgm:bulletEnabled val="1"/>
        </dgm:presLayoutVars>
      </dgm:prSet>
      <dgm:spPr/>
    </dgm:pt>
    <dgm:pt modelId="{B1FB867C-8A46-442F-9A9B-D457DF65AC0F}" type="pres">
      <dgm:prSet presAssocID="{284E4BBA-FA00-49C8-ADE3-DF618A142340}" presName="childPlaceholder" presStyleCnt="0"/>
      <dgm:spPr/>
    </dgm:pt>
    <dgm:pt modelId="{51405E1A-70ED-447C-9DC6-44D1F6671A80}" type="pres">
      <dgm:prSet presAssocID="{284E4BBA-FA00-49C8-ADE3-DF618A142340}" presName="circle" presStyleCnt="0"/>
      <dgm:spPr/>
    </dgm:pt>
    <dgm:pt modelId="{BC896F88-C5E4-4DB5-83ED-622AAB7F1037}" type="pres">
      <dgm:prSet presAssocID="{284E4BBA-FA00-49C8-ADE3-DF618A142340}" presName="quadrant1" presStyleLbl="node1" presStyleIdx="0" presStyleCnt="4" custLinFactNeighborX="2310" custLinFactNeighborY="2310">
        <dgm:presLayoutVars>
          <dgm:chMax val="1"/>
          <dgm:bulletEnabled val="1"/>
        </dgm:presLayoutVars>
      </dgm:prSet>
      <dgm:spPr/>
    </dgm:pt>
    <dgm:pt modelId="{876E1784-413B-4B08-A542-DB2F576221F2}" type="pres">
      <dgm:prSet presAssocID="{284E4BBA-FA00-49C8-ADE3-DF618A14234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95C4B0F4-6014-49CC-91B0-FEC3822D4C5F}" type="pres">
      <dgm:prSet presAssocID="{284E4BBA-FA00-49C8-ADE3-DF618A14234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A93725DD-739A-4B8C-8492-EA2A2423EFCA}" type="pres">
      <dgm:prSet presAssocID="{284E4BBA-FA00-49C8-ADE3-DF618A142340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8CE4B84A-2EE5-4BF9-9382-1A54A238E719}" type="pres">
      <dgm:prSet presAssocID="{284E4BBA-FA00-49C8-ADE3-DF618A142340}" presName="quadrantPlaceholder" presStyleCnt="0"/>
      <dgm:spPr/>
    </dgm:pt>
    <dgm:pt modelId="{790A9F6C-7806-4802-9F20-88D73F54CFC4}" type="pres">
      <dgm:prSet presAssocID="{284E4BBA-FA00-49C8-ADE3-DF618A142340}" presName="center1" presStyleLbl="fgShp" presStyleIdx="0" presStyleCnt="2"/>
      <dgm:spPr/>
    </dgm:pt>
    <dgm:pt modelId="{663B8486-E855-40F2-872D-90064533F94C}" type="pres">
      <dgm:prSet presAssocID="{284E4BBA-FA00-49C8-ADE3-DF618A142340}" presName="center2" presStyleLbl="fgShp" presStyleIdx="1" presStyleCnt="2"/>
      <dgm:spPr/>
    </dgm:pt>
  </dgm:ptLst>
  <dgm:cxnLst>
    <dgm:cxn modelId="{48770804-BBA5-4962-ACAB-E44DD7F99F33}" type="presOf" srcId="{F85782FF-429E-4B33-B8FC-0DD102A7D61B}" destId="{0B5C064E-52DF-4AFB-AB01-EF38FE175C24}" srcOrd="0" destOrd="0" presId="urn:microsoft.com/office/officeart/2005/8/layout/cycle4"/>
    <dgm:cxn modelId="{89E0D40A-9608-45A5-B979-DC0AD88F1251}" type="presOf" srcId="{F4371EFC-D97B-4247-B14C-007AF79E72B1}" destId="{876E1784-413B-4B08-A542-DB2F576221F2}" srcOrd="0" destOrd="0" presId="urn:microsoft.com/office/officeart/2005/8/layout/cycle4"/>
    <dgm:cxn modelId="{98F9EE0E-A8D3-4738-965B-6C19450F2059}" type="presOf" srcId="{65BD884B-1B11-415F-B164-33C7FBA8721E}" destId="{BC896F88-C5E4-4DB5-83ED-622AAB7F1037}" srcOrd="0" destOrd="0" presId="urn:microsoft.com/office/officeart/2005/8/layout/cycle4"/>
    <dgm:cxn modelId="{3FFEB116-2E8F-4D72-A517-BD3D635A9CA4}" srcId="{284E4BBA-FA00-49C8-ADE3-DF618A142340}" destId="{86D37F8A-2D89-4A81-BC88-D746B5C22774}" srcOrd="2" destOrd="0" parTransId="{3979DB76-A8A6-4562-B74F-7F6AD2A3AEE1}" sibTransId="{976019FB-142D-429A-AEE7-36B507605C0F}"/>
    <dgm:cxn modelId="{3984A52E-127E-4DE3-B11A-D7B18C9100C6}" type="presOf" srcId="{6A45B2CE-2AAD-4670-AFA4-4584E9641DCA}" destId="{886605C0-DCFA-4867-8142-8B69D225D77E}" srcOrd="1" destOrd="0" presId="urn:microsoft.com/office/officeart/2005/8/layout/cycle4"/>
    <dgm:cxn modelId="{6EE72D6E-9297-47DE-BB23-CFB2C50B961E}" type="presOf" srcId="{86D37F8A-2D89-4A81-BC88-D746B5C22774}" destId="{95C4B0F4-6014-49CC-91B0-FEC3822D4C5F}" srcOrd="0" destOrd="0" presId="urn:microsoft.com/office/officeart/2005/8/layout/cycle4"/>
    <dgm:cxn modelId="{4572FF81-D976-4B64-BB16-E0B5C4DF9A13}" type="presOf" srcId="{0A1046A0-B09C-4CC0-9B1A-4B46F24A1C3C}" destId="{693033AF-8100-4164-89A7-6541914E9554}" srcOrd="0" destOrd="0" presId="urn:microsoft.com/office/officeart/2005/8/layout/cycle4"/>
    <dgm:cxn modelId="{C5B1DF92-F91A-44A4-BFDB-50D93756ED17}" srcId="{65BD884B-1B11-415F-B164-33C7FBA8721E}" destId="{6A45B2CE-2AAD-4670-AFA4-4584E9641DCA}" srcOrd="0" destOrd="0" parTransId="{1F8E4179-261F-40BB-8502-608AADC3B7A0}" sibTransId="{A35E94C6-DA96-4CAE-8B54-B2EF6A79BE9C}"/>
    <dgm:cxn modelId="{05BAF197-4EF9-4539-9D95-8D42950E0F03}" srcId="{284E4BBA-FA00-49C8-ADE3-DF618A142340}" destId="{82CC9ACF-759D-4EAA-85B2-7A9278C974B1}" srcOrd="3" destOrd="0" parTransId="{92B95C78-123B-4802-AAE5-371972E41BBF}" sibTransId="{27D04D6B-46D3-475C-973F-986C3099B678}"/>
    <dgm:cxn modelId="{1C1F06A1-3AEE-4EAF-B66A-F457EF1B763E}" type="presOf" srcId="{284E4BBA-FA00-49C8-ADE3-DF618A142340}" destId="{77B70FA5-0457-48F2-A437-1E177309A5AE}" srcOrd="0" destOrd="0" presId="urn:microsoft.com/office/officeart/2005/8/layout/cycle4"/>
    <dgm:cxn modelId="{BED4B1A1-8988-4CAD-8EAB-4AD7AFF79B3E}" type="presOf" srcId="{0A1046A0-B09C-4CC0-9B1A-4B46F24A1C3C}" destId="{5A6BA219-BFB3-44A0-BFAC-236372F91708}" srcOrd="1" destOrd="0" presId="urn:microsoft.com/office/officeart/2005/8/layout/cycle4"/>
    <dgm:cxn modelId="{E02DE9A2-841B-4665-8949-E788F6D0F237}" srcId="{284E4BBA-FA00-49C8-ADE3-DF618A142340}" destId="{F4371EFC-D97B-4247-B14C-007AF79E72B1}" srcOrd="1" destOrd="0" parTransId="{1DABF4D8-DE53-46BF-9A69-1BD21842BC9E}" sibTransId="{48BFA859-2785-43E1-852D-8198788E4808}"/>
    <dgm:cxn modelId="{1D689DAC-D387-455D-8060-9578625A49FC}" type="presOf" srcId="{6A45B2CE-2AAD-4670-AFA4-4584E9641DCA}" destId="{037FC963-2E66-432A-9CB1-58DE862A1ADF}" srcOrd="0" destOrd="0" presId="urn:microsoft.com/office/officeart/2005/8/layout/cycle4"/>
    <dgm:cxn modelId="{06CCE9B8-1BC8-41CD-B721-835B12F2559F}" type="presOf" srcId="{82CC9ACF-759D-4EAA-85B2-7A9278C974B1}" destId="{A93725DD-739A-4B8C-8492-EA2A2423EFCA}" srcOrd="0" destOrd="0" presId="urn:microsoft.com/office/officeart/2005/8/layout/cycle4"/>
    <dgm:cxn modelId="{965150BD-3392-41C1-8E97-6D67D164C20D}" srcId="{F4371EFC-D97B-4247-B14C-007AF79E72B1}" destId="{F85782FF-429E-4B33-B8FC-0DD102A7D61B}" srcOrd="0" destOrd="0" parTransId="{B8B1C287-4149-4C88-8E8D-D705B816B9B9}" sibTransId="{02720BB5-A6F7-4A26-AF2A-3DFDE0090DD4}"/>
    <dgm:cxn modelId="{55B752C4-3DA5-4352-BF85-761C222EA912}" type="presOf" srcId="{12FE039E-77D4-471C-8D36-0C6889D600BB}" destId="{A9F260CD-6320-4CF5-BC81-B628FC48DFB1}" srcOrd="0" destOrd="0" presId="urn:microsoft.com/office/officeart/2005/8/layout/cycle4"/>
    <dgm:cxn modelId="{E2CE07C7-C301-4495-B0EE-B6E1B982139C}" srcId="{86D37F8A-2D89-4A81-BC88-D746B5C22774}" destId="{0A1046A0-B09C-4CC0-9B1A-4B46F24A1C3C}" srcOrd="0" destOrd="0" parTransId="{C086C426-6775-46EE-9F00-9231A58CD9F8}" sibTransId="{7975282F-ED38-4B74-B075-2E45E1140009}"/>
    <dgm:cxn modelId="{7872D7CB-8F3D-4BFD-B68C-7D707E81385E}" type="presOf" srcId="{12FE039E-77D4-471C-8D36-0C6889D600BB}" destId="{CFF20DB2-EE98-4CF1-8D4F-97A47A04E18C}" srcOrd="1" destOrd="0" presId="urn:microsoft.com/office/officeart/2005/8/layout/cycle4"/>
    <dgm:cxn modelId="{A83351E6-0F6F-49F9-A716-32415A35B210}" type="presOf" srcId="{F85782FF-429E-4B33-B8FC-0DD102A7D61B}" destId="{637879FF-2256-4D16-8405-B872F0368DE2}" srcOrd="1" destOrd="0" presId="urn:microsoft.com/office/officeart/2005/8/layout/cycle4"/>
    <dgm:cxn modelId="{A7AC83F4-65C9-4776-B1B5-B602D00519C8}" srcId="{284E4BBA-FA00-49C8-ADE3-DF618A142340}" destId="{65BD884B-1B11-415F-B164-33C7FBA8721E}" srcOrd="0" destOrd="0" parTransId="{F6CD9241-2A7F-4AF8-915E-10CA91CDF7AD}" sibTransId="{CAB9A292-1D6D-4352-A729-A6185E1B5C0D}"/>
    <dgm:cxn modelId="{55DE1FFB-4ED9-4751-A14D-CB4F410E62CD}" srcId="{82CC9ACF-759D-4EAA-85B2-7A9278C974B1}" destId="{12FE039E-77D4-471C-8D36-0C6889D600BB}" srcOrd="0" destOrd="0" parTransId="{47949B00-C29D-42DE-80CF-F431EC786D9B}" sibTransId="{1DE78B4C-7773-4B09-AA2E-03A2E3E9564C}"/>
    <dgm:cxn modelId="{8D3A6258-B938-4194-BD12-E8DC9B7B8807}" type="presParOf" srcId="{77B70FA5-0457-48F2-A437-1E177309A5AE}" destId="{92388F42-EE34-4984-AE37-B61CF06602B4}" srcOrd="0" destOrd="0" presId="urn:microsoft.com/office/officeart/2005/8/layout/cycle4"/>
    <dgm:cxn modelId="{967FA100-71AC-423D-AA0B-B115ED47CD8B}" type="presParOf" srcId="{92388F42-EE34-4984-AE37-B61CF06602B4}" destId="{E1365CB6-A64F-448E-B887-57EA6DDA3099}" srcOrd="0" destOrd="0" presId="urn:microsoft.com/office/officeart/2005/8/layout/cycle4"/>
    <dgm:cxn modelId="{ED77A1C8-FFCF-421C-BBD1-60DAD57F2E14}" type="presParOf" srcId="{E1365CB6-A64F-448E-B887-57EA6DDA3099}" destId="{037FC963-2E66-432A-9CB1-58DE862A1ADF}" srcOrd="0" destOrd="0" presId="urn:microsoft.com/office/officeart/2005/8/layout/cycle4"/>
    <dgm:cxn modelId="{B7BB79D2-B39B-44CF-B6DC-9A3990C058BC}" type="presParOf" srcId="{E1365CB6-A64F-448E-B887-57EA6DDA3099}" destId="{886605C0-DCFA-4867-8142-8B69D225D77E}" srcOrd="1" destOrd="0" presId="urn:microsoft.com/office/officeart/2005/8/layout/cycle4"/>
    <dgm:cxn modelId="{F9E5FB14-0FC4-48F6-B40A-487B8163CF00}" type="presParOf" srcId="{92388F42-EE34-4984-AE37-B61CF06602B4}" destId="{7D5D76EB-61F6-4AF2-8503-6FC6D25C7FEC}" srcOrd="1" destOrd="0" presId="urn:microsoft.com/office/officeart/2005/8/layout/cycle4"/>
    <dgm:cxn modelId="{FA57C62C-04AC-4023-9F48-2CB2A99685BA}" type="presParOf" srcId="{7D5D76EB-61F6-4AF2-8503-6FC6D25C7FEC}" destId="{0B5C064E-52DF-4AFB-AB01-EF38FE175C24}" srcOrd="0" destOrd="0" presId="urn:microsoft.com/office/officeart/2005/8/layout/cycle4"/>
    <dgm:cxn modelId="{A52FFC18-BD37-4BD7-A60C-55D89A8DA814}" type="presParOf" srcId="{7D5D76EB-61F6-4AF2-8503-6FC6D25C7FEC}" destId="{637879FF-2256-4D16-8405-B872F0368DE2}" srcOrd="1" destOrd="0" presId="urn:microsoft.com/office/officeart/2005/8/layout/cycle4"/>
    <dgm:cxn modelId="{DB898EBB-6910-4A52-8AF5-EFC09BBB4F36}" type="presParOf" srcId="{92388F42-EE34-4984-AE37-B61CF06602B4}" destId="{4DAC449C-24C2-400E-A452-3CF43C82B4B1}" srcOrd="2" destOrd="0" presId="urn:microsoft.com/office/officeart/2005/8/layout/cycle4"/>
    <dgm:cxn modelId="{2A8CD196-7A1A-4024-BC21-88BB972ADB8B}" type="presParOf" srcId="{4DAC449C-24C2-400E-A452-3CF43C82B4B1}" destId="{693033AF-8100-4164-89A7-6541914E9554}" srcOrd="0" destOrd="0" presId="urn:microsoft.com/office/officeart/2005/8/layout/cycle4"/>
    <dgm:cxn modelId="{B974B61A-5049-4F80-A323-9928276BB010}" type="presParOf" srcId="{4DAC449C-24C2-400E-A452-3CF43C82B4B1}" destId="{5A6BA219-BFB3-44A0-BFAC-236372F91708}" srcOrd="1" destOrd="0" presId="urn:microsoft.com/office/officeart/2005/8/layout/cycle4"/>
    <dgm:cxn modelId="{02E6BCDE-B424-4465-9EE4-80BA9C3E7D66}" type="presParOf" srcId="{92388F42-EE34-4984-AE37-B61CF06602B4}" destId="{CC721F49-917D-463C-846A-210E155DF509}" srcOrd="3" destOrd="0" presId="urn:microsoft.com/office/officeart/2005/8/layout/cycle4"/>
    <dgm:cxn modelId="{F52FF03B-25C1-4A9C-AED8-6D8D040C26F3}" type="presParOf" srcId="{CC721F49-917D-463C-846A-210E155DF509}" destId="{A9F260CD-6320-4CF5-BC81-B628FC48DFB1}" srcOrd="0" destOrd="0" presId="urn:microsoft.com/office/officeart/2005/8/layout/cycle4"/>
    <dgm:cxn modelId="{AEDFE271-4459-44F6-8979-5713386048F9}" type="presParOf" srcId="{CC721F49-917D-463C-846A-210E155DF509}" destId="{CFF20DB2-EE98-4CF1-8D4F-97A47A04E18C}" srcOrd="1" destOrd="0" presId="urn:microsoft.com/office/officeart/2005/8/layout/cycle4"/>
    <dgm:cxn modelId="{0DE8DDF8-D03F-4932-8D99-6FA4714B3D7B}" type="presParOf" srcId="{92388F42-EE34-4984-AE37-B61CF06602B4}" destId="{B1FB867C-8A46-442F-9A9B-D457DF65AC0F}" srcOrd="4" destOrd="0" presId="urn:microsoft.com/office/officeart/2005/8/layout/cycle4"/>
    <dgm:cxn modelId="{775618B9-2195-463E-9097-8B4E88C78958}" type="presParOf" srcId="{77B70FA5-0457-48F2-A437-1E177309A5AE}" destId="{51405E1A-70ED-447C-9DC6-44D1F6671A80}" srcOrd="1" destOrd="0" presId="urn:microsoft.com/office/officeart/2005/8/layout/cycle4"/>
    <dgm:cxn modelId="{7ABE2542-99A6-4936-981F-3A3C7E678764}" type="presParOf" srcId="{51405E1A-70ED-447C-9DC6-44D1F6671A80}" destId="{BC896F88-C5E4-4DB5-83ED-622AAB7F1037}" srcOrd="0" destOrd="0" presId="urn:microsoft.com/office/officeart/2005/8/layout/cycle4"/>
    <dgm:cxn modelId="{AD865C96-DD9B-4C12-A38B-00E6AE984159}" type="presParOf" srcId="{51405E1A-70ED-447C-9DC6-44D1F6671A80}" destId="{876E1784-413B-4B08-A542-DB2F576221F2}" srcOrd="1" destOrd="0" presId="urn:microsoft.com/office/officeart/2005/8/layout/cycle4"/>
    <dgm:cxn modelId="{017D47F8-8740-40A5-BA70-212D0990E78E}" type="presParOf" srcId="{51405E1A-70ED-447C-9DC6-44D1F6671A80}" destId="{95C4B0F4-6014-49CC-91B0-FEC3822D4C5F}" srcOrd="2" destOrd="0" presId="urn:microsoft.com/office/officeart/2005/8/layout/cycle4"/>
    <dgm:cxn modelId="{2462E040-3E0F-4796-B70A-6217320D4BD5}" type="presParOf" srcId="{51405E1A-70ED-447C-9DC6-44D1F6671A80}" destId="{A93725DD-739A-4B8C-8492-EA2A2423EFCA}" srcOrd="3" destOrd="0" presId="urn:microsoft.com/office/officeart/2005/8/layout/cycle4"/>
    <dgm:cxn modelId="{E021ECC8-1049-4200-9757-45D470BFCE88}" type="presParOf" srcId="{51405E1A-70ED-447C-9DC6-44D1F6671A80}" destId="{8CE4B84A-2EE5-4BF9-9382-1A54A238E719}" srcOrd="4" destOrd="0" presId="urn:microsoft.com/office/officeart/2005/8/layout/cycle4"/>
    <dgm:cxn modelId="{94F10E4D-387E-4731-ADDF-A99F0917FEAE}" type="presParOf" srcId="{77B70FA5-0457-48F2-A437-1E177309A5AE}" destId="{790A9F6C-7806-4802-9F20-88D73F54CFC4}" srcOrd="2" destOrd="0" presId="urn:microsoft.com/office/officeart/2005/8/layout/cycle4"/>
    <dgm:cxn modelId="{C1B41EC6-3DB1-4DD1-8DEA-3AAB0F764190}" type="presParOf" srcId="{77B70FA5-0457-48F2-A437-1E177309A5AE}" destId="{663B8486-E855-40F2-872D-90064533F94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033AF-8100-4164-89A7-6541914E9554}">
      <dsp:nvSpPr>
        <dsp:cNvPr id="0" name=""/>
        <dsp:cNvSpPr/>
      </dsp:nvSpPr>
      <dsp:spPr>
        <a:xfrm>
          <a:off x="4829793" y="4015365"/>
          <a:ext cx="3908169" cy="1889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dirty="0"/>
            <a:t>Curriculum D 2024-25</a:t>
          </a:r>
          <a:endParaRPr lang="fr-FR" sz="2500" kern="1200" dirty="0"/>
        </a:p>
      </dsp:txBody>
      <dsp:txXfrm>
        <a:off x="6043752" y="4529269"/>
        <a:ext cx="2652702" cy="1334171"/>
      </dsp:txXfrm>
    </dsp:sp>
    <dsp:sp modelId="{A9F260CD-6320-4CF5-BC81-B628FC48DFB1}">
      <dsp:nvSpPr>
        <dsp:cNvPr id="0" name=""/>
        <dsp:cNvSpPr/>
      </dsp:nvSpPr>
      <dsp:spPr>
        <a:xfrm>
          <a:off x="101237" y="4015365"/>
          <a:ext cx="3846502" cy="1889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dirty="0"/>
            <a:t>Curriculum C 2023-24</a:t>
          </a:r>
          <a:endParaRPr lang="fr-FR" sz="2500" kern="1200" dirty="0"/>
        </a:p>
      </dsp:txBody>
      <dsp:txXfrm>
        <a:off x="142745" y="4529269"/>
        <a:ext cx="2609535" cy="1334171"/>
      </dsp:txXfrm>
    </dsp:sp>
    <dsp:sp modelId="{0B5C064E-52DF-4AFB-AB01-EF38FE175C24}">
      <dsp:nvSpPr>
        <dsp:cNvPr id="0" name=""/>
        <dsp:cNvSpPr/>
      </dsp:nvSpPr>
      <dsp:spPr>
        <a:xfrm>
          <a:off x="4886500" y="0"/>
          <a:ext cx="3794754" cy="1889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dirty="0"/>
            <a:t>Curriculum B 2022-23</a:t>
          </a:r>
          <a:endParaRPr lang="fr-FR" sz="2500" kern="1200" dirty="0"/>
        </a:p>
      </dsp:txBody>
      <dsp:txXfrm>
        <a:off x="6066434" y="41508"/>
        <a:ext cx="2573312" cy="1334171"/>
      </dsp:txXfrm>
    </dsp:sp>
    <dsp:sp modelId="{037FC963-2E66-432A-9CB1-58DE862A1ADF}">
      <dsp:nvSpPr>
        <dsp:cNvPr id="0" name=""/>
        <dsp:cNvSpPr/>
      </dsp:nvSpPr>
      <dsp:spPr>
        <a:xfrm>
          <a:off x="241139" y="0"/>
          <a:ext cx="3566699" cy="1889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Curriculum A    2021-22</a:t>
          </a:r>
          <a:endParaRPr lang="fr-FR" sz="2600" kern="1200" dirty="0"/>
        </a:p>
      </dsp:txBody>
      <dsp:txXfrm>
        <a:off x="282647" y="41508"/>
        <a:ext cx="2413673" cy="1334171"/>
      </dsp:txXfrm>
    </dsp:sp>
    <dsp:sp modelId="{BC896F88-C5E4-4DB5-83ED-622AAB7F1037}">
      <dsp:nvSpPr>
        <dsp:cNvPr id="0" name=""/>
        <dsp:cNvSpPr/>
      </dsp:nvSpPr>
      <dsp:spPr>
        <a:xfrm>
          <a:off x="1862770" y="395645"/>
          <a:ext cx="2556842" cy="255684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 err="1">
              <a:solidFill>
                <a:schemeClr val="tx1"/>
              </a:solidFill>
            </a:rPr>
            <a:t>Mes</a:t>
          </a:r>
          <a:r>
            <a:rPr lang="en-GB" sz="2300" kern="1200" dirty="0">
              <a:solidFill>
                <a:schemeClr val="tx1"/>
              </a:solidFill>
            </a:rPr>
            <a:t> </a:t>
          </a:r>
          <a:r>
            <a:rPr lang="en-GB" sz="2300" kern="1200" dirty="0" err="1">
              <a:solidFill>
                <a:schemeClr val="tx1"/>
              </a:solidFill>
            </a:rPr>
            <a:t>animaux</a:t>
          </a:r>
          <a:endParaRPr lang="en-GB" sz="2300" kern="1200" dirty="0">
            <a:solidFill>
              <a:schemeClr val="tx1"/>
            </a:solidFill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tx1"/>
              </a:solidFill>
            </a:rPr>
            <a:t>(my animals)</a:t>
          </a:r>
          <a:r>
            <a:rPr lang="en-GB" sz="2300" kern="1200" dirty="0"/>
            <a:t>	</a:t>
          </a:r>
          <a:endParaRPr lang="fr-FR" sz="2300" kern="1200" dirty="0"/>
        </a:p>
      </dsp:txBody>
      <dsp:txXfrm>
        <a:off x="2611652" y="1144527"/>
        <a:ext cx="1807960" cy="1807960"/>
      </dsp:txXfrm>
    </dsp:sp>
    <dsp:sp modelId="{876E1784-413B-4B08-A542-DB2F576221F2}">
      <dsp:nvSpPr>
        <dsp:cNvPr id="0" name=""/>
        <dsp:cNvSpPr/>
      </dsp:nvSpPr>
      <dsp:spPr>
        <a:xfrm rot="5400000">
          <a:off x="4478649" y="336582"/>
          <a:ext cx="2556842" cy="2556842"/>
        </a:xfrm>
        <a:prstGeom prst="pieWedg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tx1"/>
              </a:solidFill>
            </a:rPr>
            <a:t>Mon college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tx1"/>
              </a:solidFill>
            </a:rPr>
            <a:t>(my school)</a:t>
          </a:r>
          <a:endParaRPr lang="fr-FR" sz="2300" kern="1200" dirty="0">
            <a:solidFill>
              <a:schemeClr val="tx1"/>
            </a:solidFill>
          </a:endParaRPr>
        </a:p>
      </dsp:txBody>
      <dsp:txXfrm rot="-5400000">
        <a:off x="4478649" y="1085464"/>
        <a:ext cx="1807960" cy="1807960"/>
      </dsp:txXfrm>
    </dsp:sp>
    <dsp:sp modelId="{95C4B0F4-6014-49CC-91B0-FEC3822D4C5F}">
      <dsp:nvSpPr>
        <dsp:cNvPr id="0" name=""/>
        <dsp:cNvSpPr/>
      </dsp:nvSpPr>
      <dsp:spPr>
        <a:xfrm rot="10800000">
          <a:off x="4478649" y="3011523"/>
          <a:ext cx="2556842" cy="2556842"/>
        </a:xfrm>
        <a:prstGeom prst="pieWedg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tx1"/>
              </a:solidFill>
            </a:rPr>
            <a:t>Mon corps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tx1"/>
              </a:solidFill>
            </a:rPr>
            <a:t>(my body)</a:t>
          </a:r>
          <a:endParaRPr lang="fr-FR" sz="2300" kern="1200" dirty="0">
            <a:solidFill>
              <a:schemeClr val="tx1"/>
            </a:solidFill>
          </a:endParaRPr>
        </a:p>
      </dsp:txBody>
      <dsp:txXfrm rot="10800000">
        <a:off x="4478649" y="3011523"/>
        <a:ext cx="1807960" cy="1807960"/>
      </dsp:txXfrm>
    </dsp:sp>
    <dsp:sp modelId="{A93725DD-739A-4B8C-8492-EA2A2423EFCA}">
      <dsp:nvSpPr>
        <dsp:cNvPr id="0" name=""/>
        <dsp:cNvSpPr/>
      </dsp:nvSpPr>
      <dsp:spPr>
        <a:xfrm rot="16200000">
          <a:off x="1803707" y="3011523"/>
          <a:ext cx="2556842" cy="2556842"/>
        </a:xfrm>
        <a:prstGeom prst="pieWedg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tx1"/>
              </a:solidFill>
            </a:rPr>
            <a:t>Au café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chemeClr val="tx1"/>
              </a:solidFill>
            </a:rPr>
            <a:t>(at the café)</a:t>
          </a:r>
          <a:endParaRPr lang="fr-FR" sz="2300" kern="1200" dirty="0">
            <a:solidFill>
              <a:schemeClr val="tx1"/>
            </a:solidFill>
          </a:endParaRPr>
        </a:p>
      </dsp:txBody>
      <dsp:txXfrm rot="5400000">
        <a:off x="2552589" y="3011523"/>
        <a:ext cx="1807960" cy="1807960"/>
      </dsp:txXfrm>
    </dsp:sp>
    <dsp:sp modelId="{790A9F6C-7806-4802-9F20-88D73F54CFC4}">
      <dsp:nvSpPr>
        <dsp:cNvPr id="0" name=""/>
        <dsp:cNvSpPr/>
      </dsp:nvSpPr>
      <dsp:spPr>
        <a:xfrm>
          <a:off x="3978205" y="2421029"/>
          <a:ext cx="882789" cy="767643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B8486-E855-40F2-872D-90064533F94C}">
      <dsp:nvSpPr>
        <dsp:cNvPr id="0" name=""/>
        <dsp:cNvSpPr/>
      </dsp:nvSpPr>
      <dsp:spPr>
        <a:xfrm rot="10800000">
          <a:off x="3978205" y="2716276"/>
          <a:ext cx="882789" cy="767643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EAA91-C3C2-4206-8B25-6FB5D9ED9C2D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2A195-E4E4-41D5-91EE-6492B4196E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35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50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27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3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88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19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82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73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72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91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3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49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6B604-9A03-41CC-8C8A-4D553AC1D749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BE25D-003B-450B-8921-179A58B4498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70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5C396-AA95-4D10-AE5B-7D552B814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387600"/>
          </a:xfrm>
        </p:spPr>
        <p:txBody>
          <a:bodyPr>
            <a:normAutofit/>
          </a:bodyPr>
          <a:lstStyle/>
          <a:p>
            <a:r>
              <a:rPr lang="en-GB" sz="4800" dirty="0"/>
              <a:t>Languages Curriculum</a:t>
            </a:r>
            <a:br>
              <a:rPr lang="en-GB" sz="4800" dirty="0"/>
            </a:br>
            <a:r>
              <a:rPr lang="en-GB" sz="4800" dirty="0"/>
              <a:t>Content</a:t>
            </a:r>
            <a:endParaRPr lang="fr-FR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DCEE8-A3F7-494D-A283-B9833C1A4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18873"/>
            <a:ext cx="6858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cs typeface="Calibri"/>
            </a:endParaRPr>
          </a:p>
          <a:p>
            <a:r>
              <a:rPr lang="en-GB" dirty="0"/>
              <a:t>30-45 mins a week </a:t>
            </a:r>
          </a:p>
          <a:p>
            <a:r>
              <a:rPr lang="en-GB" dirty="0"/>
              <a:t>(1x 30 min lesson + follow up activities)</a:t>
            </a:r>
            <a:endParaRPr lang="fr-FR" dirty="0"/>
          </a:p>
        </p:txBody>
      </p:sp>
      <p:pic>
        <p:nvPicPr>
          <p:cNvPr id="5" name="Picture 10090" descr="Logo, company name&#10;&#10;Description automatically generated">
            <a:extLst>
              <a:ext uri="{FF2B5EF4-FFF2-40B4-BE49-F238E27FC236}">
                <a16:creationId xmlns:a16="http://schemas.microsoft.com/office/drawing/2014/main" id="{7AA1FFDC-0044-4BAB-942F-D4B05916A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188" y="330200"/>
            <a:ext cx="5053206" cy="98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4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58C6EE1-AB1F-4B1B-A218-F00FE73CB7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5695360"/>
              </p:ext>
            </p:extLst>
          </p:nvPr>
        </p:nvGraphicFramePr>
        <p:xfrm>
          <a:off x="152400" y="476525"/>
          <a:ext cx="8839200" cy="5904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950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15C54C-E37F-45BE-9A2D-350D680E8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486220"/>
              </p:ext>
            </p:extLst>
          </p:nvPr>
        </p:nvGraphicFramePr>
        <p:xfrm>
          <a:off x="313964" y="232821"/>
          <a:ext cx="8591499" cy="627587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46210">
                  <a:extLst>
                    <a:ext uri="{9D8B030D-6E8A-4147-A177-3AD203B41FA5}">
                      <a16:colId xmlns:a16="http://schemas.microsoft.com/office/drawing/2014/main" val="1492846243"/>
                    </a:ext>
                  </a:extLst>
                </a:gridCol>
                <a:gridCol w="1256660">
                  <a:extLst>
                    <a:ext uri="{9D8B030D-6E8A-4147-A177-3AD203B41FA5}">
                      <a16:colId xmlns:a16="http://schemas.microsoft.com/office/drawing/2014/main" val="3500885791"/>
                    </a:ext>
                  </a:extLst>
                </a:gridCol>
                <a:gridCol w="1182895">
                  <a:extLst>
                    <a:ext uri="{9D8B030D-6E8A-4147-A177-3AD203B41FA5}">
                      <a16:colId xmlns:a16="http://schemas.microsoft.com/office/drawing/2014/main" val="783308594"/>
                    </a:ext>
                  </a:extLst>
                </a:gridCol>
                <a:gridCol w="1080058">
                  <a:extLst>
                    <a:ext uri="{9D8B030D-6E8A-4147-A177-3AD203B41FA5}">
                      <a16:colId xmlns:a16="http://schemas.microsoft.com/office/drawing/2014/main" val="1560272149"/>
                    </a:ext>
                  </a:extLst>
                </a:gridCol>
                <a:gridCol w="1130661">
                  <a:extLst>
                    <a:ext uri="{9D8B030D-6E8A-4147-A177-3AD203B41FA5}">
                      <a16:colId xmlns:a16="http://schemas.microsoft.com/office/drawing/2014/main" val="1100007330"/>
                    </a:ext>
                  </a:extLst>
                </a:gridCol>
                <a:gridCol w="2082309">
                  <a:extLst>
                    <a:ext uri="{9D8B030D-6E8A-4147-A177-3AD203B41FA5}">
                      <a16:colId xmlns:a16="http://schemas.microsoft.com/office/drawing/2014/main" val="1566361694"/>
                    </a:ext>
                  </a:extLst>
                </a:gridCol>
                <a:gridCol w="1112706">
                  <a:extLst>
                    <a:ext uri="{9D8B030D-6E8A-4147-A177-3AD203B41FA5}">
                      <a16:colId xmlns:a16="http://schemas.microsoft.com/office/drawing/2014/main" val="174233479"/>
                    </a:ext>
                  </a:extLst>
                </a:gridCol>
              </a:tblGrid>
              <a:tr h="492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Vocabulary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Grammar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Phonics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Language Learning Skills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Cultural Capital + Knowledge About the World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Tier 2 vocabulary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extLst>
                  <a:ext uri="{0D108BD9-81ED-4DB2-BD59-A6C34878D82A}">
                    <a16:rowId xmlns:a16="http://schemas.microsoft.com/office/drawing/2014/main" val="2209778732"/>
                  </a:ext>
                </a:extLst>
              </a:tr>
              <a:tr h="2645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Year 3/4 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Autumn A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-Greetings/ introductions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- Likes/dislikes of animals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- Classroom instructions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effectLst/>
                        </a:rPr>
                        <a:t>Definite</a:t>
                      </a:r>
                      <a:r>
                        <a:rPr lang="fr-FR" sz="1200" dirty="0">
                          <a:effectLst/>
                        </a:rPr>
                        <a:t> Articles </a:t>
                      </a:r>
                      <a:r>
                        <a:rPr lang="fr-FR" sz="1200" dirty="0" err="1">
                          <a:effectLst/>
                        </a:rPr>
                        <a:t>after</a:t>
                      </a:r>
                      <a:r>
                        <a:rPr lang="fr-FR" sz="1200" dirty="0">
                          <a:effectLst/>
                        </a:rPr>
                        <a:t> opinions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(les/le/la)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Plural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Nouns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Use of numbers to introduce key phonics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Silent final consonant (SFC), 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j / é/e/a/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/ç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Song – frère Jacques</a:t>
                      </a:r>
                      <a:endParaRPr lang="fr-FR" sz="1200" dirty="0">
                        <a:effectLst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Qualities of a good language learner.</a:t>
                      </a:r>
                      <a:endParaRPr lang="fr-FR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France / European countries where French is spoken 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European Day of Languages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How Christmas is celebrated in France.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Christmas </a:t>
                      </a:r>
                      <a:r>
                        <a:rPr lang="fr-FR" sz="1200" dirty="0" err="1">
                          <a:effectLst/>
                        </a:rPr>
                        <a:t>song</a:t>
                      </a:r>
                      <a:r>
                        <a:rPr lang="fr-FR" sz="1200" dirty="0">
                          <a:effectLst/>
                        </a:rPr>
                        <a:t> – vive le vent or il est né le divin enfant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Accents, pronunciation, cedilla, francophone, landmarks, vocab, phonics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extLst>
                  <a:ext uri="{0D108BD9-81ED-4DB2-BD59-A6C34878D82A}">
                    <a16:rowId xmlns:a16="http://schemas.microsoft.com/office/drawing/2014/main" val="3881904662"/>
                  </a:ext>
                </a:extLst>
              </a:tr>
              <a:tr h="1639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Year 3/4 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Spring A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en-GB" sz="1200" dirty="0">
                          <a:effectLst/>
                        </a:rPr>
                        <a:t>The animals I have    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en-GB" sz="1200" dirty="0">
                          <a:effectLst/>
                        </a:rPr>
                        <a:t>Colours 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- Numbers 0-15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- Days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- My age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effectLst/>
                        </a:rPr>
                        <a:t>Indefinite</a:t>
                      </a:r>
                      <a:r>
                        <a:rPr lang="fr-FR" sz="1200" dirty="0">
                          <a:effectLst/>
                        </a:rPr>
                        <a:t> Articles (un/une/des)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effectLst/>
                        </a:rPr>
                        <a:t>Gender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effectLst/>
                        </a:rPr>
                        <a:t>Singular</a:t>
                      </a:r>
                      <a:r>
                        <a:rPr lang="fr-FR" sz="1200" dirty="0">
                          <a:effectLst/>
                        </a:rPr>
                        <a:t>/Plural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r>
                        <a:rPr lang="en-GB" sz="1200" baseline="30000" dirty="0">
                          <a:effectLst/>
                        </a:rPr>
                        <a:t>st</a:t>
                      </a:r>
                      <a:r>
                        <a:rPr lang="en-GB" sz="1200" dirty="0">
                          <a:effectLst/>
                        </a:rPr>
                        <a:t> person </a:t>
                      </a:r>
                      <a:r>
                        <a:rPr lang="en-GB" sz="1200" dirty="0" err="1">
                          <a:effectLst/>
                        </a:rPr>
                        <a:t>avoir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s/on/u/in/</a:t>
                      </a:r>
                      <a:r>
                        <a:rPr lang="fr-FR" sz="1200" dirty="0" err="1">
                          <a:effectLst/>
                        </a:rPr>
                        <a:t>gn</a:t>
                      </a:r>
                      <a:r>
                        <a:rPr lang="fr-FR" sz="1200" dirty="0">
                          <a:effectLst/>
                        </a:rPr>
                        <a:t>/</a:t>
                      </a:r>
                      <a:r>
                        <a:rPr lang="fr-FR" sz="1200" dirty="0" err="1">
                          <a:effectLst/>
                        </a:rPr>
                        <a:t>ch</a:t>
                      </a:r>
                      <a:r>
                        <a:rPr lang="fr-FR" sz="1200" dirty="0">
                          <a:effectLst/>
                        </a:rPr>
                        <a:t>/</a:t>
                      </a:r>
                      <a:r>
                        <a:rPr lang="fr-FR" sz="1200" dirty="0" err="1">
                          <a:effectLst/>
                        </a:rPr>
                        <a:t>qu</a:t>
                      </a:r>
                      <a:r>
                        <a:rPr lang="fr-FR" sz="1200" dirty="0">
                          <a:effectLst/>
                        </a:rPr>
                        <a:t> / eu/eau /ou /</a:t>
                      </a:r>
                      <a:r>
                        <a:rPr lang="fr-FR" sz="1200" dirty="0" err="1">
                          <a:effectLst/>
                        </a:rPr>
                        <a:t>oi</a:t>
                      </a:r>
                      <a:r>
                        <a:rPr lang="fr-FR" sz="1200" dirty="0">
                          <a:effectLst/>
                        </a:rPr>
                        <a:t> /</a:t>
                      </a:r>
                      <a:r>
                        <a:rPr lang="fr-FR" sz="1200" dirty="0" err="1">
                          <a:effectLst/>
                        </a:rPr>
                        <a:t>SFe</a:t>
                      </a:r>
                      <a:r>
                        <a:rPr lang="fr-FR" sz="1200" dirty="0">
                          <a:effectLst/>
                        </a:rPr>
                        <a:t>/c/un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</a:rPr>
                        <a:t>Song -1,2,3 nous irons au bois</a:t>
                      </a: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Word order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Chandeleur, Poisson d’avril and </a:t>
                      </a:r>
                      <a:r>
                        <a:rPr lang="fr-FR" sz="1200" dirty="0" err="1">
                          <a:effectLst/>
                        </a:rPr>
                        <a:t>Easter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celebrations</a:t>
                      </a:r>
                      <a:r>
                        <a:rPr lang="fr-FR" sz="1200" dirty="0">
                          <a:effectLst/>
                        </a:rPr>
                        <a:t> in France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effectLst/>
                        </a:rPr>
                        <a:t>Gender, article, singular, plural, adjective, feminine, masculine, noun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extLst>
                  <a:ext uri="{0D108BD9-81ED-4DB2-BD59-A6C34878D82A}">
                    <a16:rowId xmlns:a16="http://schemas.microsoft.com/office/drawing/2014/main" val="381408614"/>
                  </a:ext>
                </a:extLst>
              </a:tr>
              <a:tr h="13777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Year 3/4 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Summer A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- Using language for practical purposes. Buying pets in a pet shop. Prices.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Use of conditional.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Adjective Agreement.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Eil (ill) / gu / è /en/an /in/ain/ai/tion/ien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Memorisation strategies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Customs of buying items in a shop in France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Bastille Day + La Tour de France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Euros, currency, verb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extLst>
                  <a:ext uri="{0D108BD9-81ED-4DB2-BD59-A6C34878D82A}">
                    <a16:rowId xmlns:a16="http://schemas.microsoft.com/office/drawing/2014/main" val="2774402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2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7870720-46DA-41C8-8F89-98C717C78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574955"/>
              </p:ext>
            </p:extLst>
          </p:nvPr>
        </p:nvGraphicFramePr>
        <p:xfrm>
          <a:off x="115542" y="233638"/>
          <a:ext cx="8912915" cy="6438147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09221">
                  <a:extLst>
                    <a:ext uri="{9D8B030D-6E8A-4147-A177-3AD203B41FA5}">
                      <a16:colId xmlns:a16="http://schemas.microsoft.com/office/drawing/2014/main" val="3881242778"/>
                    </a:ext>
                  </a:extLst>
                </a:gridCol>
                <a:gridCol w="1368578">
                  <a:extLst>
                    <a:ext uri="{9D8B030D-6E8A-4147-A177-3AD203B41FA5}">
                      <a16:colId xmlns:a16="http://schemas.microsoft.com/office/drawing/2014/main" val="2334880405"/>
                    </a:ext>
                  </a:extLst>
                </a:gridCol>
                <a:gridCol w="1227148">
                  <a:extLst>
                    <a:ext uri="{9D8B030D-6E8A-4147-A177-3AD203B41FA5}">
                      <a16:colId xmlns:a16="http://schemas.microsoft.com/office/drawing/2014/main" val="1705723152"/>
                    </a:ext>
                  </a:extLst>
                </a:gridCol>
                <a:gridCol w="1120464">
                  <a:extLst>
                    <a:ext uri="{9D8B030D-6E8A-4147-A177-3AD203B41FA5}">
                      <a16:colId xmlns:a16="http://schemas.microsoft.com/office/drawing/2014/main" val="4154188118"/>
                    </a:ext>
                  </a:extLst>
                </a:gridCol>
                <a:gridCol w="1172960">
                  <a:extLst>
                    <a:ext uri="{9D8B030D-6E8A-4147-A177-3AD203B41FA5}">
                      <a16:colId xmlns:a16="http://schemas.microsoft.com/office/drawing/2014/main" val="3948142872"/>
                    </a:ext>
                  </a:extLst>
                </a:gridCol>
                <a:gridCol w="2160210">
                  <a:extLst>
                    <a:ext uri="{9D8B030D-6E8A-4147-A177-3AD203B41FA5}">
                      <a16:colId xmlns:a16="http://schemas.microsoft.com/office/drawing/2014/main" val="1347702009"/>
                    </a:ext>
                  </a:extLst>
                </a:gridCol>
                <a:gridCol w="1154334">
                  <a:extLst>
                    <a:ext uri="{9D8B030D-6E8A-4147-A177-3AD203B41FA5}">
                      <a16:colId xmlns:a16="http://schemas.microsoft.com/office/drawing/2014/main" val="2967541017"/>
                    </a:ext>
                  </a:extLst>
                </a:gridCol>
              </a:tblGrid>
              <a:tr h="1097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Vocabulary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Grammar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Phonics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Language Learning Skills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Cultural Capital + Knowledge About the World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Tier 2 vocabulary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extLst>
                  <a:ext uri="{0D108BD9-81ED-4DB2-BD59-A6C34878D82A}">
                    <a16:rowId xmlns:a16="http://schemas.microsoft.com/office/drawing/2014/main" val="2133894649"/>
                  </a:ext>
                </a:extLst>
              </a:tr>
              <a:tr h="2109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Year 5/6 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Autumn A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-Introducing yourself and others. 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- Opinions and reasons of animals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- Classroom instructions 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Adjective agreement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Definite Articles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Imperatives</a:t>
                      </a:r>
                      <a:endParaRPr lang="fr-FR" sz="1050" dirty="0">
                        <a:effectLst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Use of numbers/key words to introduce phonics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Silent final consonant (SFC), 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j / é/e/a/</a:t>
                      </a:r>
                      <a:r>
                        <a:rPr lang="en-GB" sz="1050" dirty="0" err="1">
                          <a:effectLst/>
                        </a:rPr>
                        <a:t>i</a:t>
                      </a:r>
                      <a:r>
                        <a:rPr lang="en-GB" sz="1050" dirty="0">
                          <a:effectLst/>
                        </a:rPr>
                        <a:t>/ç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Song – frère Jacques to support phonics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Qualities of a good language learner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Why online translations need to be checked by humans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Francophone countries across the world.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Famous francophones from history.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European Day of Languages.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How Christmas is celebrated in Francophone countries. 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 dirty="0">
                          <a:effectLst/>
                        </a:rPr>
                        <a:t>Christmas </a:t>
                      </a:r>
                      <a:r>
                        <a:rPr lang="fr-FR" sz="1050" dirty="0" err="1">
                          <a:effectLst/>
                        </a:rPr>
                        <a:t>song</a:t>
                      </a:r>
                      <a:r>
                        <a:rPr lang="fr-FR" sz="1050" dirty="0">
                          <a:effectLst/>
                        </a:rPr>
                        <a:t> – il est né le divin enfant. Or vive le vent.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Intonation, cedilla, accent, cognate, imperative, grammar, connective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extLst>
                  <a:ext uri="{0D108BD9-81ED-4DB2-BD59-A6C34878D82A}">
                    <a16:rowId xmlns:a16="http://schemas.microsoft.com/office/drawing/2014/main" val="2815475652"/>
                  </a:ext>
                </a:extLst>
              </a:tr>
              <a:tr h="2109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Year 5/6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Spring A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- Talking about the animals I have/ don’t have.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-conjunctions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- Colours and descriptions of animals.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-Numbers 0-31. Dates.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Indefinite articles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Using the negative +de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Use of 1</a:t>
                      </a:r>
                      <a:r>
                        <a:rPr lang="en-GB" sz="1050" baseline="30000" dirty="0">
                          <a:effectLst/>
                        </a:rPr>
                        <a:t>st</a:t>
                      </a:r>
                      <a:r>
                        <a:rPr lang="en-GB" sz="1050" dirty="0">
                          <a:effectLst/>
                        </a:rPr>
                        <a:t> and 3rd person (singular and plural) of </a:t>
                      </a:r>
                      <a:r>
                        <a:rPr lang="en-GB" sz="1050" dirty="0" err="1">
                          <a:effectLst/>
                        </a:rPr>
                        <a:t>avoir</a:t>
                      </a:r>
                      <a:r>
                        <a:rPr lang="en-GB" sz="1050" dirty="0">
                          <a:effectLst/>
                        </a:rPr>
                        <a:t> and </a:t>
                      </a:r>
                      <a:r>
                        <a:rPr lang="en-GB" sz="1050" dirty="0" err="1">
                          <a:effectLst/>
                        </a:rPr>
                        <a:t>être</a:t>
                      </a:r>
                      <a:endParaRPr lang="en-GB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Adjective agreement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 dirty="0">
                          <a:effectLst/>
                        </a:rPr>
                        <a:t>s/on/u/in/</a:t>
                      </a:r>
                      <a:r>
                        <a:rPr lang="fr-FR" sz="1050" dirty="0" err="1">
                          <a:effectLst/>
                        </a:rPr>
                        <a:t>gn</a:t>
                      </a:r>
                      <a:r>
                        <a:rPr lang="fr-FR" sz="1050" dirty="0">
                          <a:effectLst/>
                        </a:rPr>
                        <a:t>/</a:t>
                      </a:r>
                      <a:r>
                        <a:rPr lang="fr-FR" sz="1050" dirty="0" err="1">
                          <a:effectLst/>
                        </a:rPr>
                        <a:t>ch</a:t>
                      </a:r>
                      <a:r>
                        <a:rPr lang="fr-FR" sz="1050" dirty="0">
                          <a:effectLst/>
                        </a:rPr>
                        <a:t>/</a:t>
                      </a:r>
                      <a:r>
                        <a:rPr lang="fr-FR" sz="1050" dirty="0" err="1">
                          <a:effectLst/>
                        </a:rPr>
                        <a:t>qu</a:t>
                      </a:r>
                      <a:r>
                        <a:rPr lang="fr-FR" sz="1050" dirty="0">
                          <a:effectLst/>
                        </a:rPr>
                        <a:t> / eu/eau /ou /</a:t>
                      </a:r>
                      <a:r>
                        <a:rPr lang="fr-FR" sz="1050" dirty="0" err="1">
                          <a:effectLst/>
                        </a:rPr>
                        <a:t>oi</a:t>
                      </a:r>
                      <a:r>
                        <a:rPr lang="fr-FR" sz="1050" dirty="0">
                          <a:effectLst/>
                        </a:rPr>
                        <a:t> /</a:t>
                      </a:r>
                      <a:r>
                        <a:rPr lang="fr-FR" sz="1050" dirty="0" err="1">
                          <a:effectLst/>
                        </a:rPr>
                        <a:t>SFe</a:t>
                      </a:r>
                      <a:r>
                        <a:rPr lang="fr-FR" sz="1050" dirty="0">
                          <a:effectLst/>
                        </a:rPr>
                        <a:t>/c/un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05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effectLst/>
                        </a:rPr>
                        <a:t>Song -1,2,3 nous irons au bois to support </a:t>
                      </a:r>
                      <a:r>
                        <a:rPr lang="fr-FR" sz="1050" dirty="0" err="1">
                          <a:effectLst/>
                        </a:rPr>
                        <a:t>phonics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Word order 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Using a bi-lingual dictionary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 dirty="0">
                          <a:effectLst/>
                        </a:rPr>
                        <a:t>Chandeleur,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 dirty="0">
                          <a:effectLst/>
                        </a:rPr>
                        <a:t>Poisson d’avril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 dirty="0" err="1">
                          <a:effectLst/>
                        </a:rPr>
                        <a:t>Easter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050" dirty="0" err="1">
                          <a:effectLst/>
                        </a:rPr>
                        <a:t>celebrations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 dirty="0" err="1">
                          <a:effectLst/>
                        </a:rPr>
                        <a:t>Negative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 dirty="0" err="1">
                          <a:effectLst/>
                        </a:rPr>
                        <a:t>Preposition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 dirty="0">
                          <a:effectLst/>
                        </a:rPr>
                        <a:t>3rd </a:t>
                      </a:r>
                      <a:r>
                        <a:rPr lang="fr-FR" sz="1050" dirty="0" err="1">
                          <a:effectLst/>
                        </a:rPr>
                        <a:t>person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 dirty="0" err="1">
                          <a:effectLst/>
                        </a:rPr>
                        <a:t>conjugate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extLst>
                  <a:ext uri="{0D108BD9-81ED-4DB2-BD59-A6C34878D82A}">
                    <a16:rowId xmlns:a16="http://schemas.microsoft.com/office/drawing/2014/main" val="2876284595"/>
                  </a:ext>
                </a:extLst>
              </a:tr>
              <a:tr h="1073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Year 5/6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Summer A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- Using language for practical purposes. Buying and selling pets in a pet shop. Prices. Questions.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Forming simple questions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Adjective agreement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 err="1">
                          <a:effectLst/>
                        </a:rPr>
                        <a:t>Eil</a:t>
                      </a:r>
                      <a:r>
                        <a:rPr lang="en-GB" sz="1050" dirty="0">
                          <a:effectLst/>
                        </a:rPr>
                        <a:t> (ill) / </a:t>
                      </a:r>
                      <a:r>
                        <a:rPr lang="en-GB" sz="1050" dirty="0" err="1">
                          <a:effectLst/>
                        </a:rPr>
                        <a:t>gu</a:t>
                      </a:r>
                      <a:r>
                        <a:rPr lang="en-GB" sz="1050" dirty="0">
                          <a:effectLst/>
                        </a:rPr>
                        <a:t> / è /</a:t>
                      </a:r>
                      <a:r>
                        <a:rPr lang="en-GB" sz="1050" dirty="0" err="1">
                          <a:effectLst/>
                        </a:rPr>
                        <a:t>en</a:t>
                      </a:r>
                      <a:r>
                        <a:rPr lang="en-GB" sz="1050" dirty="0">
                          <a:effectLst/>
                        </a:rPr>
                        <a:t>/an /in/ain/ai/</a:t>
                      </a:r>
                      <a:r>
                        <a:rPr lang="en-GB" sz="1050" dirty="0" err="1">
                          <a:effectLst/>
                        </a:rPr>
                        <a:t>tion</a:t>
                      </a:r>
                      <a:r>
                        <a:rPr lang="en-GB" sz="1050" dirty="0">
                          <a:effectLst/>
                        </a:rPr>
                        <a:t>/</a:t>
                      </a:r>
                      <a:r>
                        <a:rPr lang="en-GB" sz="1050" dirty="0" err="1">
                          <a:effectLst/>
                        </a:rPr>
                        <a:t>ien</a:t>
                      </a:r>
                      <a:endParaRPr lang="en-GB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Rhyme – </a:t>
                      </a:r>
                      <a:r>
                        <a:rPr lang="en-GB" sz="1050" dirty="0" err="1">
                          <a:effectLst/>
                        </a:rPr>
                        <a:t>Tourne</a:t>
                      </a:r>
                      <a:r>
                        <a:rPr lang="en-GB" sz="1050" dirty="0">
                          <a:effectLst/>
                        </a:rPr>
                        <a:t>, tourney petit moulin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Memorisation techniques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>
                          <a:effectLst/>
                        </a:rPr>
                        <a:t>Customs of buying items in a shop in France</a:t>
                      </a:r>
                      <a:endParaRPr lang="fr-FR" sz="105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50">
                          <a:effectLst/>
                        </a:rPr>
                        <a:t>Bastille Day + La Tour de France</a:t>
                      </a:r>
                      <a:endParaRPr lang="fr-F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Interrogatives, exchange rate, currency</a:t>
                      </a:r>
                      <a:endParaRPr lang="fr-FR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fr-F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32" marR="39032" marT="0" marB="0"/>
                </a:tc>
                <a:extLst>
                  <a:ext uri="{0D108BD9-81ED-4DB2-BD59-A6C34878D82A}">
                    <a16:rowId xmlns:a16="http://schemas.microsoft.com/office/drawing/2014/main" val="192397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86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</TotalTime>
  <Words>683</Words>
  <Application>Microsoft Office PowerPoint</Application>
  <PresentationFormat>On-screen Show (4:3)</PresentationFormat>
  <Paragraphs>134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Languages Curriculum Content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MFL curriculum</dc:title>
  <dc:creator>Vicki Jordan</dc:creator>
  <cp:lastModifiedBy>Vicki Jordan</cp:lastModifiedBy>
  <cp:revision>294</cp:revision>
  <cp:lastPrinted>2021-09-09T08:39:26Z</cp:lastPrinted>
  <dcterms:created xsi:type="dcterms:W3CDTF">2021-09-07T15:43:16Z</dcterms:created>
  <dcterms:modified xsi:type="dcterms:W3CDTF">2021-09-28T16:52:10Z</dcterms:modified>
</cp:coreProperties>
</file>