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44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04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3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833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78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86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014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39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98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32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83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69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06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4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62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87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3142C-978B-46D6-989B-083A7C2A9232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5A35-1205-4C15-AAB2-3A19844FD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73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heme sl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8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939" y="1121036"/>
            <a:ext cx="6144768" cy="4608575"/>
          </a:xfrm>
        </p:spPr>
      </p:pic>
    </p:spTree>
    <p:extLst>
      <p:ext uri="{BB962C8B-B14F-4D97-AF65-F5344CB8AC3E}">
        <p14:creationId xmlns:p14="http://schemas.microsoft.com/office/powerpoint/2010/main" val="2351613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9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560" y="1139902"/>
            <a:ext cx="5854483" cy="4390861"/>
          </a:xfrm>
        </p:spPr>
      </p:pic>
    </p:spTree>
    <p:extLst>
      <p:ext uri="{BB962C8B-B14F-4D97-AF65-F5344CB8AC3E}">
        <p14:creationId xmlns:p14="http://schemas.microsoft.com/office/powerpoint/2010/main" val="213577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10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424" y="1168933"/>
            <a:ext cx="5900928" cy="4425695"/>
          </a:xfrm>
        </p:spPr>
      </p:pic>
    </p:spTree>
    <p:extLst>
      <p:ext uri="{BB962C8B-B14F-4D97-AF65-F5344CB8AC3E}">
        <p14:creationId xmlns:p14="http://schemas.microsoft.com/office/powerpoint/2010/main" val="3160008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11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341" y="1390209"/>
            <a:ext cx="6337455" cy="4101737"/>
          </a:xfrm>
        </p:spPr>
      </p:pic>
    </p:spTree>
    <p:extLst>
      <p:ext uri="{BB962C8B-B14F-4D97-AF65-F5344CB8AC3E}">
        <p14:creationId xmlns:p14="http://schemas.microsoft.com/office/powerpoint/2010/main" val="73263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12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263" y="1166030"/>
            <a:ext cx="5993820" cy="4495364"/>
          </a:xfrm>
        </p:spPr>
      </p:pic>
    </p:spTree>
    <p:extLst>
      <p:ext uri="{BB962C8B-B14F-4D97-AF65-F5344CB8AC3E}">
        <p14:creationId xmlns:p14="http://schemas.microsoft.com/office/powerpoint/2010/main" val="511207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13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56" y="164191"/>
            <a:ext cx="3578496" cy="6368399"/>
          </a:xfrm>
        </p:spPr>
      </p:pic>
    </p:spTree>
    <p:extLst>
      <p:ext uri="{BB962C8B-B14F-4D97-AF65-F5344CB8AC3E}">
        <p14:creationId xmlns:p14="http://schemas.microsoft.com/office/powerpoint/2010/main" val="671552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14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812" y="1618875"/>
            <a:ext cx="5436472" cy="4077353"/>
          </a:xfrm>
        </p:spPr>
      </p:pic>
    </p:spTree>
    <p:extLst>
      <p:ext uri="{BB962C8B-B14F-4D97-AF65-F5344CB8AC3E}">
        <p14:creationId xmlns:p14="http://schemas.microsoft.com/office/powerpoint/2010/main" val="289988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15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091" y="1630198"/>
            <a:ext cx="5271588" cy="3953690"/>
          </a:xfrm>
        </p:spPr>
      </p:pic>
    </p:spTree>
    <p:extLst>
      <p:ext uri="{BB962C8B-B14F-4D97-AF65-F5344CB8AC3E}">
        <p14:creationId xmlns:p14="http://schemas.microsoft.com/office/powerpoint/2010/main" val="3345549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Here is a list of all of the adults in the pictures, can you spot who is who?  Good luck.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Mrs </a:t>
            </a:r>
            <a:r>
              <a:rPr lang="en-GB" dirty="0" err="1" smtClean="0"/>
              <a:t>Nuthall</a:t>
            </a:r>
            <a:endParaRPr lang="en-GB" dirty="0" smtClean="0"/>
          </a:p>
          <a:p>
            <a:r>
              <a:rPr lang="en-GB" dirty="0" smtClean="0"/>
              <a:t>Ms </a:t>
            </a:r>
            <a:r>
              <a:rPr lang="en-GB" dirty="0" smtClean="0"/>
              <a:t>Keen</a:t>
            </a:r>
          </a:p>
          <a:p>
            <a:r>
              <a:rPr lang="en-GB" dirty="0" smtClean="0"/>
              <a:t>Mr Foreman</a:t>
            </a:r>
            <a:endParaRPr lang="en-GB" dirty="0" smtClean="0"/>
          </a:p>
          <a:p>
            <a:r>
              <a:rPr lang="en-GB" dirty="0" smtClean="0"/>
              <a:t>Miss Radbourne</a:t>
            </a:r>
          </a:p>
          <a:p>
            <a:r>
              <a:rPr lang="en-GB" dirty="0" smtClean="0"/>
              <a:t>Mrs Shaw</a:t>
            </a:r>
          </a:p>
          <a:p>
            <a:r>
              <a:rPr lang="en-GB" dirty="0" smtClean="0"/>
              <a:t>Ms Boyce</a:t>
            </a:r>
          </a:p>
          <a:p>
            <a:r>
              <a:rPr lang="en-GB" dirty="0" smtClean="0"/>
              <a:t>Mrs Day</a:t>
            </a:r>
          </a:p>
          <a:p>
            <a:r>
              <a:rPr lang="en-GB" dirty="0" smtClean="0"/>
              <a:t>Miss Chauhan</a:t>
            </a:r>
          </a:p>
          <a:p>
            <a:r>
              <a:rPr lang="en-GB" dirty="0" smtClean="0"/>
              <a:t>Mrs Grant</a:t>
            </a:r>
          </a:p>
          <a:p>
            <a:r>
              <a:rPr lang="en-GB" dirty="0" smtClean="0"/>
              <a:t>Mrs Ware</a:t>
            </a:r>
          </a:p>
          <a:p>
            <a:r>
              <a:rPr lang="en-GB" dirty="0" smtClean="0"/>
              <a:t>Mrs Mathews</a:t>
            </a:r>
          </a:p>
          <a:p>
            <a:r>
              <a:rPr lang="en-GB" dirty="0" smtClean="0"/>
              <a:t>Mrs Bowles</a:t>
            </a:r>
          </a:p>
          <a:p>
            <a:r>
              <a:rPr lang="en-GB" dirty="0" smtClean="0"/>
              <a:t>Alf the Elf</a:t>
            </a:r>
          </a:p>
          <a:p>
            <a:r>
              <a:rPr lang="en-GB" dirty="0" smtClean="0"/>
              <a:t>Mrs Bernie</a:t>
            </a:r>
          </a:p>
          <a:p>
            <a:r>
              <a:rPr lang="en-GB" dirty="0" smtClean="0"/>
              <a:t>Mrs Searle (Cath)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63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Can you identify all of the adults hidden behind the masks?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6" y="1623854"/>
            <a:ext cx="4707277" cy="47072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729" y="2405062"/>
            <a:ext cx="6256471" cy="28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number 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88" y="1410887"/>
            <a:ext cx="3800423" cy="5067231"/>
          </a:xfrm>
        </p:spPr>
      </p:pic>
    </p:spTree>
    <p:extLst>
      <p:ext uri="{BB962C8B-B14F-4D97-AF65-F5344CB8AC3E}">
        <p14:creationId xmlns:p14="http://schemas.microsoft.com/office/powerpoint/2010/main" val="22143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number 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2" y="1723662"/>
            <a:ext cx="4747741" cy="4415881"/>
          </a:xfrm>
        </p:spPr>
      </p:pic>
    </p:spTree>
    <p:extLst>
      <p:ext uri="{BB962C8B-B14F-4D97-AF65-F5344CB8AC3E}">
        <p14:creationId xmlns:p14="http://schemas.microsoft.com/office/powerpoint/2010/main" val="424710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number 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838" y="2118349"/>
            <a:ext cx="4823180" cy="3617384"/>
          </a:xfrm>
        </p:spPr>
      </p:pic>
    </p:spTree>
    <p:extLst>
      <p:ext uri="{BB962C8B-B14F-4D97-AF65-F5344CB8AC3E}">
        <p14:creationId xmlns:p14="http://schemas.microsoft.com/office/powerpoint/2010/main" val="862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number 4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2" y="1270816"/>
            <a:ext cx="4367329" cy="4958738"/>
          </a:xfrm>
        </p:spPr>
      </p:pic>
    </p:spTree>
    <p:extLst>
      <p:ext uri="{BB962C8B-B14F-4D97-AF65-F5344CB8AC3E}">
        <p14:creationId xmlns:p14="http://schemas.microsoft.com/office/powerpoint/2010/main" val="35452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7341" y="1410886"/>
            <a:ext cx="6339709" cy="4754782"/>
          </a:xfrm>
        </p:spPr>
      </p:pic>
    </p:spTree>
    <p:extLst>
      <p:ext uri="{BB962C8B-B14F-4D97-AF65-F5344CB8AC3E}">
        <p14:creationId xmlns:p14="http://schemas.microsoft.com/office/powerpoint/2010/main" val="63821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6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1972" y="1448287"/>
            <a:ext cx="5471305" cy="4103478"/>
          </a:xfrm>
        </p:spPr>
      </p:pic>
    </p:spTree>
    <p:extLst>
      <p:ext uri="{BB962C8B-B14F-4D97-AF65-F5344CB8AC3E}">
        <p14:creationId xmlns:p14="http://schemas.microsoft.com/office/powerpoint/2010/main" val="9403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Masked adult 7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8" y="1472961"/>
            <a:ext cx="5668700" cy="4251524"/>
          </a:xfrm>
        </p:spPr>
      </p:pic>
    </p:spTree>
    <p:extLst>
      <p:ext uri="{BB962C8B-B14F-4D97-AF65-F5344CB8AC3E}">
        <p14:creationId xmlns:p14="http://schemas.microsoft.com/office/powerpoint/2010/main" val="22603985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29</TotalTime>
  <Words>118</Words>
  <Application>Microsoft Office PowerPoint</Application>
  <PresentationFormat>Widescreen</PresentationFormat>
  <Paragraphs>32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Century Gothic</vt:lpstr>
      <vt:lpstr>Vapor Trail</vt:lpstr>
      <vt:lpstr>PowerPoint Presentation</vt:lpstr>
      <vt:lpstr>Can you identify all of the adults hidden behind the masks?</vt:lpstr>
      <vt:lpstr>Masked adult number 1</vt:lpstr>
      <vt:lpstr>Masked adult number 2</vt:lpstr>
      <vt:lpstr>Masked adult number 3</vt:lpstr>
      <vt:lpstr>Masked adult number 4</vt:lpstr>
      <vt:lpstr>Masked Adult 5</vt:lpstr>
      <vt:lpstr>Masked adult 6</vt:lpstr>
      <vt:lpstr>Masked adult 7</vt:lpstr>
      <vt:lpstr>Masked adult 8</vt:lpstr>
      <vt:lpstr>Masked adult 9</vt:lpstr>
      <vt:lpstr>Masked adult 10</vt:lpstr>
      <vt:lpstr>Masked adult 11</vt:lpstr>
      <vt:lpstr>Masked adult 12</vt:lpstr>
      <vt:lpstr>Masked adult 13</vt:lpstr>
      <vt:lpstr>Masked adult 14</vt:lpstr>
      <vt:lpstr>Masked adult 15</vt:lpstr>
      <vt:lpstr>Here is a list of all of the adults in the pictures, can you spot who is who?  Good luck.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Foreman</dc:creator>
  <cp:lastModifiedBy> </cp:lastModifiedBy>
  <cp:revision>11</cp:revision>
  <dcterms:created xsi:type="dcterms:W3CDTF">2021-02-07T16:25:03Z</dcterms:created>
  <dcterms:modified xsi:type="dcterms:W3CDTF">2021-02-12T08:22:35Z</dcterms:modified>
</cp:coreProperties>
</file>