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e1fee446f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e1fee446f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youtube.com/watch?v=1OhPUGq6e6o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u="sng">
                <a:solidFill>
                  <a:schemeClr val="hlink"/>
                </a:solidFill>
                <a:hlinkClick r:id="rId3"/>
              </a:rPr>
              <a:t>https://www.youtube.com/watch?v=1OhPUGq6e6o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body"/>
          </p:nvPr>
        </p:nvSpPr>
        <p:spPr>
          <a:xfrm>
            <a:off x="2115775" y="1184563"/>
            <a:ext cx="6868200" cy="274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en-GB" sz="2000">
                <a:solidFill>
                  <a:schemeClr val="dk1"/>
                </a:solidFill>
              </a:rPr>
              <a:t>Yo ho The week is done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en-GB" sz="2000">
                <a:solidFill>
                  <a:schemeClr val="dk1"/>
                </a:solidFill>
              </a:rPr>
              <a:t>one of the teams must have won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en-GB" sz="2000">
                <a:solidFill>
                  <a:schemeClr val="dk1"/>
                </a:solidFill>
              </a:rPr>
              <a:t>Will it be Taw or Dart or Creedy?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en-GB" sz="2000">
                <a:solidFill>
                  <a:schemeClr val="dk1"/>
                </a:solidFill>
              </a:rPr>
              <a:t>Could be Okement shall we see-hee?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en-GB" sz="2000">
                <a:solidFill>
                  <a:schemeClr val="dk1"/>
                </a:solidFill>
              </a:rPr>
              <a:t>Now the team leaders must come.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en-GB" sz="2000">
                <a:solidFill>
                  <a:schemeClr val="dk1"/>
                </a:solidFill>
              </a:rPr>
              <a:t>And see who's won  in North Taw-ton. 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en-GB" sz="2000">
                <a:solidFill>
                  <a:schemeClr val="dk1"/>
                </a:solidFill>
              </a:rPr>
              <a:t>Team captains tell us now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en-GB" sz="2000">
                <a:solidFill>
                  <a:schemeClr val="dk1"/>
                </a:solidFill>
              </a:rPr>
              <a:t>They must take their win and go-ho.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