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  <p:sldMasterId id="2147483687" r:id="rId5"/>
    <p:sldMasterId id="2147483707" r:id="rId6"/>
    <p:sldMasterId id="2147483709" r:id="rId7"/>
    <p:sldMasterId id="2147483729" r:id="rId8"/>
    <p:sldMasterId id="2147483677" r:id="rId9"/>
    <p:sldMasterId id="2147483679" r:id="rId10"/>
    <p:sldMasterId id="2147483682" r:id="rId11"/>
    <p:sldMasterId id="2147483732" r:id="rId12"/>
  </p:sldMasterIdLst>
  <p:notesMasterIdLst>
    <p:notesMasterId r:id="rId20"/>
  </p:notesMasterIdLst>
  <p:sldIdLst>
    <p:sldId id="349" r:id="rId13"/>
    <p:sldId id="299" r:id="rId14"/>
    <p:sldId id="327" r:id="rId15"/>
    <p:sldId id="335" r:id="rId16"/>
    <p:sldId id="340" r:id="rId17"/>
    <p:sldId id="326" r:id="rId18"/>
    <p:sldId id="35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3CAAEE-DD8B-42E6-A0B7-4D803B5C3CC9}" v="12" dt="2022-10-11T12:03:43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2" autoAdjust="0"/>
    <p:restoredTop sz="83265" autoAdjust="0"/>
  </p:normalViewPr>
  <p:slideViewPr>
    <p:cSldViewPr snapToGrid="0" snapToObjects="1">
      <p:cViewPr varScale="1">
        <p:scale>
          <a:sx n="60" d="100"/>
          <a:sy n="60" d="100"/>
        </p:scale>
        <p:origin x="17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20/10/2022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755F45-4954-409F-A6C9-ACF37020290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5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 taken from the schemes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62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96788" y="2005712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White_Rose_Noto " panose="020B0502040504020204" pitchFamily="34" charset="0"/>
                <a:ea typeface="White_Rose_Noto " panose="020B0502040504020204" pitchFamily="34" charset="0"/>
                <a:cs typeface="White_Rose_Noto " panose="020B050204050402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26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C66BD9-B7CE-4FEF-B12A-F2E02E607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A82572-42EE-427E-A2CF-DD6B5FB83B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42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C84F9F-BA2A-4312-8845-87FD04C02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9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08A68E-DC52-4D34-8ECF-48CD928201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85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4FA985-68FE-4EEB-BD90-A3FE30152B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1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59D57C-E9A8-42A2-9D9C-C58C165D3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59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4E519D-2055-4EBC-978F-3A60D658FD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9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6C703-BA4D-430A-B9D2-741B7DCEE3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0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CB69A3-04EA-4249-9CD9-DE6F084E6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7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8DF1AC-FB54-4038-B986-DDEF15042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0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8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412223-4A2A-4B8A-94BB-6AE103273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81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628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3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CFA02A-AEC9-477B-BD95-FAD1D3B247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66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61F6DB-6BF0-4CAE-98D1-02CFC20672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8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28D835-6DE8-4395-9C33-06071CD7F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94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10044F-FCDA-42F5-BE18-BA3AB3CF0C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07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0F8521-02AD-497A-BA0D-B7A46C178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32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7869F9-6096-4C80-A95C-1F8655788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86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4BD6E9-8800-4BDD-A6E4-DCDCB134C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9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FEA2F-AA6B-45FD-B51D-CA88796C36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91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ED4C2F-9876-401B-94D9-AE2CEC70B4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04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0BBD27-BDEB-4EC4-ACD2-84AFBDC6FA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12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8B1FAC-DA7E-443D-9E81-B46F7B664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75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B5CB75-D34C-4E96-8CC8-DE301D475A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14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72B0ED-5F9A-49BF-AD3C-3A0FBAD57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98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E89057-FDEC-403F-B4C6-C9DA0B735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21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4D2CD1-5A49-4D96-9664-A4B34F1F0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64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DA2948-214D-47C4-9210-77A64333A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3FB475-4B5A-43A5-8EDF-A6CC8EBFC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94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078AC9-FD85-4F63-B876-66F9F459B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6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DFFED-5D8E-4547-BCE8-C94B99A42F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79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01A565-37ED-4BF5-8C94-C53186EDB9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4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2555" y="2464904"/>
            <a:ext cx="7161852" cy="3890459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+mn-lt"/>
              </a:defRPr>
            </a:lvl1pPr>
          </a:lstStyle>
          <a:p>
            <a:r>
              <a:rPr lang="en-US" dirty="0"/>
              <a:t>Have a go at questions 1 - 3 </a:t>
            </a:r>
            <a:br>
              <a:rPr lang="en-US" dirty="0"/>
            </a:br>
            <a:r>
              <a:rPr lang="en-US" dirty="0"/>
              <a:t>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026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2555" y="2464904"/>
            <a:ext cx="7161852" cy="3890459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+mn-lt"/>
              </a:defRPr>
            </a:lvl1pPr>
          </a:lstStyle>
          <a:p>
            <a:r>
              <a:rPr lang="en-US" dirty="0"/>
              <a:t>Have a go at the rest </a:t>
            </a:r>
            <a:br>
              <a:rPr lang="en-US" dirty="0"/>
            </a:br>
            <a:r>
              <a:rPr lang="en-US" dirty="0"/>
              <a:t>of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122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ECA0-764A-4D77-BB89-789D30FD4988}" type="datetime1">
              <a:rPr lang="en-GB"/>
              <a:pPr>
                <a:defRPr/>
              </a:pPr>
              <a:t>20/10/2022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North Tawton Community Primary School Maths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B8D0-142F-465F-B5EE-0533E5A7AB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4600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A2A1-15CA-434F-BA46-4CDC76DF089F}" type="datetime1">
              <a:rPr lang="en-GB"/>
              <a:pPr>
                <a:defRPr/>
              </a:pPr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North Tawton Community Primary School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B00E-BF8B-45F3-93AF-3AF368C51A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7815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43C96-F644-421D-A01C-DB584244289B}" type="datetime1">
              <a:rPr lang="en-GB"/>
              <a:pPr>
                <a:defRPr/>
              </a:pPr>
              <a:t>20/10/2022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North Tawton Community Primary School Maths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6DDE-EA99-44F7-A634-C5E3E16D8E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419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CAB3F8-D240-462A-89E9-4D694E18E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73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6B2AC-D947-4E0B-8757-0F64FAFBE9E9}" type="datetime1">
              <a:rPr lang="en-GB"/>
              <a:pPr>
                <a:defRPr/>
              </a:pPr>
              <a:t>20/10/2022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North Tawton Community Primary School Maths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BE6C2-062B-4A83-8C96-7DAB7B3368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854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99CFD-934B-46B2-810C-F58CBCAFB5C5}" type="datetime1">
              <a:rPr lang="en-GB"/>
              <a:pPr>
                <a:defRPr/>
              </a:pPr>
              <a:t>20/10/2022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North Tawton Community Primary School Maths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90EEE-D344-45ED-9A1D-24271F4B7D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8997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68F4-9919-4BAF-8D02-3BAA5FABBB69}" type="datetime1">
              <a:rPr lang="en-GB"/>
              <a:pPr>
                <a:defRPr/>
              </a:pPr>
              <a:t>20/10/2022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North Tawton Community Primary School Maths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79C99-804B-4B9C-89D6-EC624E1535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1155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3ACAA-B6DE-4A8A-9B5B-4EF76C01F817}" type="datetime1">
              <a:rPr lang="en-GB"/>
              <a:pPr>
                <a:defRPr/>
              </a:pPr>
              <a:t>20/10/2022</a:t>
            </a:fld>
            <a:endParaRPr lang="en-GB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North Tawton Community Primary School Maths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696D-1133-4BEE-B90B-F90B0C08CD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51352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150C77B-AD84-424F-A8C2-0847A067B2BC}" type="datetime1">
              <a:rPr lang="en-GB"/>
              <a:pPr>
                <a:defRPr/>
              </a:pPr>
              <a:t>20/10/2022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455F51"/>
                </a:solidFill>
              </a:rPr>
              <a:t>North Tawton Community Primary School Maths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6D5124-6384-4891-BBFD-3A2AD354F527}" type="slidenum">
              <a:rPr lang="en-GB" altLang="en-US">
                <a:solidFill>
                  <a:srgbClr val="455F51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828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D2FD-DA6B-412E-8942-BFA96251CB59}" type="datetime1">
              <a:rPr lang="en-GB"/>
              <a:pPr>
                <a:defRPr/>
              </a:pPr>
              <a:t>20/10/2022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North Tawton Community Primary School Maths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0C21-87CA-4B39-AAEB-72C4A379BD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7326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64553-EA2D-4590-AA33-8119B5FF583A}" type="datetime1">
              <a:rPr lang="en-GB"/>
              <a:pPr>
                <a:defRPr/>
              </a:pPr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North Tawton Community Primary School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49A2E-B059-472B-9DC8-71544293B0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00872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D4C2-E16B-4960-8C0A-229E85A7F505}" type="datetime1">
              <a:rPr lang="en-GB"/>
              <a:pPr>
                <a:defRPr/>
              </a:pPr>
              <a:t>20/10/2022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North Tawton Community Primary School Maths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038BB-6214-44EA-8091-3718B32901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82417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0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5E7A42-EBF1-4DE2-8A5D-D4C5BD872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2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28145D-D4B7-4408-981A-50C16E06EE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2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EC411-F994-417D-A626-B47E51533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6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491649-FE8F-4AED-9A04-6F393711E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1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22.jp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1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3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A0BC17-A281-4CD4-9DB8-5EABE2789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1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665C9-E173-4078-B3F6-8E1C6414264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2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E686D-02D3-494E-BF40-23BB8B4CD2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7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46F325-C47F-4931-8B5A-5FA2ECB2550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9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CC87BF-4BA7-44CA-B055-477F91AAFE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6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6D788C-B85E-4EB6-B3B2-4C8FE42146F5}" type="datetime1">
              <a:rPr lang="en-GB"/>
              <a:pPr>
                <a:defRPr/>
              </a:pPr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North Tawton Community Primary School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6BCA6E-B69D-452A-A30B-FB5ADB5D82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28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png"/><Relationship Id="rId5" Type="http://schemas.openxmlformats.org/officeDocument/2006/relationships/image" Target="../media/image47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North Tawton Community Primary School Maths</a:t>
            </a:r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367463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02150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23850" y="333375"/>
            <a:ext cx="8496300" cy="3743325"/>
          </a:xfrm>
          <a:prstGeom prst="cloudCallout">
            <a:avLst>
              <a:gd name="adj1" fmla="val -28110"/>
              <a:gd name="adj2" fmla="val 659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16/10/22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do I multiply a 3 or 4 digit number by a 2 digit number? </a:t>
            </a:r>
          </a:p>
        </p:txBody>
      </p:sp>
    </p:spTree>
    <p:extLst>
      <p:ext uri="{BB962C8B-B14F-4D97-AF65-F5344CB8AC3E}">
        <p14:creationId xmlns:p14="http://schemas.microsoft.com/office/powerpoint/2010/main" val="83309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85530"/>
                  </p:ext>
                </p:extLst>
              </p:nvPr>
            </p:nvGraphicFramePr>
            <p:xfrm>
              <a:off x="2505510" y="1409913"/>
              <a:ext cx="3289433" cy="36267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9919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2870284487"/>
                        </a:ext>
                      </a:extLst>
                    </a:gridCol>
                  </a:tblGrid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sz="32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9956473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28916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85530"/>
                  </p:ext>
                </p:extLst>
              </p:nvPr>
            </p:nvGraphicFramePr>
            <p:xfrm>
              <a:off x="2505510" y="1409913"/>
              <a:ext cx="3289433" cy="36267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9919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2870284487"/>
                        </a:ext>
                      </a:extLst>
                    </a:gridCol>
                  </a:tblGrid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lang="en-GB" sz="3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</a:t>
                          </a:r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</a:t>
                          </a:r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 smtClean="0">
                              <a:latin typeface="+mn-lt"/>
                            </a:rPr>
                            <a:t> </a:t>
                          </a:r>
                          <a:endParaRPr lang="en-GB" sz="28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2597" t="-201176" r="-503896" b="-4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9956473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28916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59491" y="334329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1,207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36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491" y="334329"/>
                <a:ext cx="2618509" cy="523220"/>
              </a:xfrm>
              <a:prstGeom prst="rect">
                <a:avLst/>
              </a:prstGeom>
              <a:blipFill>
                <a:blip r:embed="rId5"/>
                <a:stretch>
                  <a:fillRect l="-489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73852" y="3010289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/>
                  <a:t>1,207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6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852" y="3010289"/>
                <a:ext cx="3241963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951061" y="2989529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6197" y="2989529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59065" y="2989529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53720" y="1896894"/>
            <a:ext cx="438128" cy="1121292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 rot="18926529">
            <a:off x="4559176" y="1656393"/>
            <a:ext cx="456848" cy="1352883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 rot="18159673">
            <a:off x="4387647" y="1680921"/>
            <a:ext cx="437835" cy="1635759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325004" y="3255388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99910" y="2989529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395367" y="3447447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71060" y="3250317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37" name="Rounded Rectangle 36"/>
          <p:cNvSpPr/>
          <p:nvPr/>
        </p:nvSpPr>
        <p:spPr>
          <a:xfrm rot="17517492">
            <a:off x="4245593" y="1394376"/>
            <a:ext cx="418551" cy="208120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>
            <a:off x="3417186" y="3438056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46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 animBg="1"/>
      <p:bldP spid="14" grpId="1" animBg="1"/>
      <p:bldP spid="17" grpId="0" animBg="1"/>
      <p:bldP spid="17" grpId="1" animBg="1"/>
      <p:bldP spid="23" grpId="0" animBg="1"/>
      <p:bldP spid="23" grpId="1" animBg="1"/>
      <p:bldP spid="32" grpId="0"/>
      <p:bldP spid="32" grpId="1"/>
      <p:bldP spid="34" grpId="0"/>
      <p:bldP spid="36" grpId="0"/>
      <p:bldP spid="36" grpId="1"/>
      <p:bldP spid="37" grpId="0" animBg="1"/>
      <p:bldP spid="3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3790257"/>
                  </p:ext>
                </p:extLst>
              </p:nvPr>
            </p:nvGraphicFramePr>
            <p:xfrm>
              <a:off x="2505510" y="1409913"/>
              <a:ext cx="3289433" cy="36267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9919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2870284487"/>
                        </a:ext>
                      </a:extLst>
                    </a:gridCol>
                  </a:tblGrid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sz="32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9956473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28916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3790257"/>
                  </p:ext>
                </p:extLst>
              </p:nvPr>
            </p:nvGraphicFramePr>
            <p:xfrm>
              <a:off x="2505510" y="1409913"/>
              <a:ext cx="3289433" cy="36267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9919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  <a:gridCol w="469919">
                      <a:extLst>
                        <a:ext uri="{9D8B030D-6E8A-4147-A177-3AD203B41FA5}">
                          <a16:colId xmlns:a16="http://schemas.microsoft.com/office/drawing/2014/main" val="2870284487"/>
                        </a:ext>
                      </a:extLst>
                    </a:gridCol>
                  </a:tblGrid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lang="en-GB" sz="3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</a:t>
                          </a:r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</a:t>
                          </a:r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 smtClean="0">
                              <a:latin typeface="+mn-lt"/>
                            </a:rPr>
                            <a:t> </a:t>
                          </a:r>
                          <a:endParaRPr lang="en-GB" sz="28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2597" t="-201176" r="-503896" b="-4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9956473"/>
                      </a:ext>
                    </a:extLst>
                  </a:tr>
                  <a:tr h="518111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28916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673852" y="3010289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/>
                  <a:t>1,207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6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852" y="3010289"/>
                <a:ext cx="3241963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4951061" y="2989529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96197" y="2989529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469876" y="2989529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399910" y="2989529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59491" y="334329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1,207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36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491" y="334329"/>
                <a:ext cx="2618509" cy="523220"/>
              </a:xfrm>
              <a:prstGeom prst="rect">
                <a:avLst/>
              </a:prstGeom>
              <a:blipFill>
                <a:blip r:embed="rId5"/>
                <a:stretch>
                  <a:fillRect l="-489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 rot="2377480">
            <a:off x="4701889" y="1725503"/>
            <a:ext cx="433904" cy="1352883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4312854" y="1607617"/>
            <a:ext cx="540327" cy="1352883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 rot="19289171">
            <a:off x="4077216" y="1678807"/>
            <a:ext cx="437835" cy="1447862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 rot="18288132">
            <a:off x="3848723" y="1581317"/>
            <a:ext cx="403574" cy="172974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73852" y="3462141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/>
                  <a:t>1,207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30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852" y="3462141"/>
                <a:ext cx="3241963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918222" y="346214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24374" y="346214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51750" y="3775343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34606" y="346214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911012" y="3934886"/>
            <a:ext cx="226744" cy="15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67390" y="346214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00361" y="3457493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8612" y="4028074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56452" y="4028074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46285" y="4028074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29168" y="4028074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9335" y="4028074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05334" y="4425723"/>
            <a:ext cx="365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987850" y="3032389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50" y="3032389"/>
                <a:ext cx="12761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4325004" y="3255388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4395367" y="3447447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371060" y="3250317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3417186" y="3438056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444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17" grpId="1" animBg="1"/>
      <p:bldP spid="23" grpId="0" animBg="1"/>
      <p:bldP spid="23" grpId="1" animBg="1"/>
      <p:bldP spid="37" grpId="0" animBg="1"/>
      <p:bldP spid="37" grpId="1" animBg="1"/>
      <p:bldP spid="22" grpId="0"/>
      <p:bldP spid="24" grpId="0"/>
      <p:bldP spid="25" grpId="0"/>
      <p:bldP spid="26" grpId="0"/>
      <p:bldP spid="26" grpId="1"/>
      <p:bldP spid="27" grpId="0"/>
      <p:bldP spid="29" grpId="0"/>
      <p:bldP spid="30" grpId="0"/>
      <p:bldP spid="38" grpId="0"/>
      <p:bldP spid="40" grpId="0"/>
      <p:bldP spid="41" grpId="0"/>
      <p:bldP spid="42" grpId="0"/>
      <p:bldP spid="43" grpId="0"/>
      <p:bldP spid="44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2673356"/>
                  </p:ext>
                </p:extLst>
              </p:nvPr>
            </p:nvGraphicFramePr>
            <p:xfrm>
              <a:off x="1515981" y="1188847"/>
              <a:ext cx="4132384" cy="42653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6548">
                      <a:extLst>
                        <a:ext uri="{9D8B030D-6E8A-4147-A177-3AD203B41FA5}">
                          <a16:colId xmlns:a16="http://schemas.microsoft.com/office/drawing/2014/main" val="3912521976"/>
                        </a:ext>
                      </a:extLst>
                    </a:gridCol>
                    <a:gridCol w="516548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516548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516548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516548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516548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  <a:gridCol w="516548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  <a:gridCol w="516548">
                      <a:extLst>
                        <a:ext uri="{9D8B030D-6E8A-4147-A177-3AD203B41FA5}">
                          <a16:colId xmlns:a16="http://schemas.microsoft.com/office/drawing/2014/main" val="2870284487"/>
                        </a:ext>
                      </a:extLst>
                    </a:gridCol>
                  </a:tblGrid>
                  <a:tr h="609329"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609329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609329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8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endParaRPr lang="en-GB" sz="28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609329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609329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  <a:tr h="609329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9956473"/>
                      </a:ext>
                    </a:extLst>
                  </a:tr>
                  <a:tr h="609329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28916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2673356"/>
                  </p:ext>
                </p:extLst>
              </p:nvPr>
            </p:nvGraphicFramePr>
            <p:xfrm>
              <a:off x="1515981" y="1188847"/>
              <a:ext cx="4132384" cy="42653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6548">
                      <a:extLst>
                        <a:ext uri="{9D8B030D-6E8A-4147-A177-3AD203B41FA5}">
                          <a16:colId xmlns:a16="http://schemas.microsoft.com/office/drawing/2014/main" val="3912521976"/>
                        </a:ext>
                      </a:extLst>
                    </a:gridCol>
                    <a:gridCol w="516548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516548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516548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516548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516548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  <a:gridCol w="516548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  <a:gridCol w="516548">
                      <a:extLst>
                        <a:ext uri="{9D8B030D-6E8A-4147-A177-3AD203B41FA5}">
                          <a16:colId xmlns:a16="http://schemas.microsoft.com/office/drawing/2014/main" val="2870284487"/>
                        </a:ext>
                      </a:extLst>
                    </a:gridCol>
                  </a:tblGrid>
                  <a:tr h="609329"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609329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  <a:endParaRPr lang="en-GB" sz="3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</a:t>
                          </a:r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609329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8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176" t="-202000" r="-601176" b="-4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609329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609329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  <a:tr h="609329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9956473"/>
                      </a:ext>
                    </a:extLst>
                  </a:tr>
                  <a:tr h="609329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28916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778802" y="3013899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3938" y="3013899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1986" y="3013899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5937" y="3321499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7651" y="3013899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82899" y="3501924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0686" y="3341200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649181" y="3534782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45963" y="3687390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7658" y="3687390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9306" y="3968122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62347" y="3687390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718568" y="4127665"/>
            <a:ext cx="226744" cy="15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20374" y="3687390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13364" y="3687390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404" y="4282740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42244" y="4285792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29223" y="4280541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14960" y="4302771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80240" y="4308248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73491" y="4803053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63106" y="3639972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106" y="3639972"/>
                <a:ext cx="127614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2288096" y="388749"/>
            <a:ext cx="464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Work out the multiplication. 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18" y="569225"/>
            <a:ext cx="747045" cy="74704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5719662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068163" y="3345562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113172" y="3528939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700399" y="301355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00260" y="3989484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3159522" y="4149027"/>
            <a:ext cx="226744" cy="15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159513" y="3675734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2778847" y="5014971"/>
            <a:ext cx="226744" cy="15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120788" y="4301903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719662" y="3013555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/>
                  <a:t>4,267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4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662" y="3013555"/>
                <a:ext cx="3241963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719662" y="3572353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/>
                  <a:t>4,267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30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662" y="3572353"/>
                <a:ext cx="3241963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14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4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62" grpId="0"/>
      <p:bldP spid="64" grpId="0"/>
      <p:bldP spid="66" grpId="0"/>
      <p:bldP spid="67" grpId="0"/>
      <p:bldP spid="69" grpId="0"/>
      <p:bldP spid="72" grpId="0"/>
      <p:bldP spid="73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questions 1 - 3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59134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5BC65-E031-544C-E324-304C969C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744" y="105469"/>
            <a:ext cx="5669907" cy="664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672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4.7|8.3|2.7|2.4|0.5|8.9|0.8|2.3|1.4|0.5|6.2|3|2.6|1.1|5.6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5|5.7|4.6|2.1|2.2|0.5|4.9|2.5|1.4|1|0.9|6.1|2.3|0.4|4.9|1.7|6.6|1.4|1.4|0.9|0.7|0.9"/>
</p:tagLst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a41c2b-c9a4-4155-9cd3-2586bd5a7cc7" xsi:nil="true"/>
    <lcf76f155ced4ddcb4097134ff3c332f xmlns="8fba47cf-d4c2-4342-84d4-550bc2b4b2f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2F9859A692143A7D8C5546DD2C295" ma:contentTypeVersion="16" ma:contentTypeDescription="Create a new document." ma:contentTypeScope="" ma:versionID="cb7457dbf3b42d30d7ff34203e0ef691">
  <xsd:schema xmlns:xsd="http://www.w3.org/2001/XMLSchema" xmlns:xs="http://www.w3.org/2001/XMLSchema" xmlns:p="http://schemas.microsoft.com/office/2006/metadata/properties" xmlns:ns2="8fba47cf-d4c2-4342-84d4-550bc2b4b2fe" xmlns:ns3="94a41c2b-c9a4-4155-9cd3-2586bd5a7cc7" targetNamespace="http://schemas.microsoft.com/office/2006/metadata/properties" ma:root="true" ma:fieldsID="23d358e25c49068e52d3defcc7a394dd" ns2:_="" ns3:_="">
    <xsd:import namespace="8fba47cf-d4c2-4342-84d4-550bc2b4b2fe"/>
    <xsd:import namespace="94a41c2b-c9a4-4155-9cd3-2586bd5a7c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a47cf-d4c2-4342-84d4-550bc2b4b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6fa8a1-5366-4e14-9289-3190a886ef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41c2b-c9a4-4155-9cd3-2586bd5a7c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2a2fd98-abde-4eda-a0c8-c6b46a7fc673}" ma:internalName="TaxCatchAll" ma:showField="CatchAllData" ma:web="94a41c2b-c9a4-4155-9cd3-2586bd5a7c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schemas.openxmlformats.org/package/2006/metadata/core-properties"/>
    <ds:schemaRef ds:uri="http://purl.org/dc/elements/1.1/"/>
    <ds:schemaRef ds:uri="522d4c35-b548-4432-90ae-af4376e1c4b4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94a41c2b-c9a4-4155-9cd3-2586bd5a7cc7"/>
    <ds:schemaRef ds:uri="8fba47cf-d4c2-4342-84d4-550bc2b4b2fe"/>
  </ds:schemaRefs>
</ds:datastoreItem>
</file>

<file path=customXml/itemProps2.xml><?xml version="1.0" encoding="utf-8"?>
<ds:datastoreItem xmlns:ds="http://schemas.openxmlformats.org/officeDocument/2006/customXml" ds:itemID="{B3148E15-9D6F-48A8-AD92-7F13526A75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a47cf-d4c2-4342-84d4-550bc2b4b2fe"/>
    <ds:schemaRef ds:uri="94a41c2b-c9a4-4155-9cd3-2586bd5a7c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10740</TotalTime>
  <Words>154</Words>
  <Application>Microsoft Office PowerPoint</Application>
  <PresentationFormat>On-screen Show (4:3)</PresentationFormat>
  <Paragraphs>88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Comic Sans MS</vt:lpstr>
      <vt:lpstr>White_Rose_Noto </vt:lpstr>
      <vt:lpstr>1_Title slide</vt:lpstr>
      <vt:lpstr>1_Get ready title</vt:lpstr>
      <vt:lpstr>1_Get ready questions</vt:lpstr>
      <vt:lpstr>1_Let's learn title</vt:lpstr>
      <vt:lpstr>1_Your turn</vt:lpstr>
      <vt:lpstr>Let's learn slides</vt:lpstr>
      <vt:lpstr>Your turn</vt:lpstr>
      <vt:lpstr>Your turn activity lesson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questions 1 - 3 on the worksheet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G Ruby</cp:lastModifiedBy>
  <cp:revision>357</cp:revision>
  <dcterms:created xsi:type="dcterms:W3CDTF">2019-07-05T11:02:13Z</dcterms:created>
  <dcterms:modified xsi:type="dcterms:W3CDTF">2022-10-20T19:23:50Z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0x010100E0D2F9859A692143A7D8C5546DD2C295</vt:lpwstr>
  </property>
</Properties>
</file>